
<file path=[Content_Types].xml><?xml version="1.0" encoding="utf-8"?>
<Types xmlns="http://schemas.openxmlformats.org/package/2006/content-types">
  <Default Extension="aac" ContentType="audio/aac"/>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Lst>
  <p:sldIdLst>
    <p:sldId id="256" r:id="rId2"/>
    <p:sldId id="258" r:id="rId3"/>
    <p:sldId id="259" r:id="rId4"/>
    <p:sldId id="260" r:id="rId5"/>
    <p:sldId id="261" r:id="rId6"/>
    <p:sldId id="262" r:id="rId7"/>
    <p:sldId id="263" r:id="rId8"/>
    <p:sldId id="265" r:id="rId9"/>
    <p:sldId id="266" r:id="rId10"/>
    <p:sldId id="267" r:id="rId11"/>
    <p:sldId id="268" r:id="rId12"/>
    <p:sldId id="269" r:id="rId13"/>
    <p:sldId id="270" r:id="rId14"/>
    <p:sldId id="264" r:id="rId15"/>
    <p:sldId id="271" r:id="rId16"/>
    <p:sldId id="272" r:id="rId17"/>
    <p:sldId id="273" r:id="rId18"/>
    <p:sldId id="274"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4" d="100"/>
          <a:sy n="114" d="100"/>
        </p:scale>
        <p:origin x="47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EA3CAA-5138-46FE-B533-23F6282DF1C3}" type="doc">
      <dgm:prSet loTypeId="urn:microsoft.com/office/officeart/2005/8/layout/vProcess5" loCatId="process" qsTypeId="urn:microsoft.com/office/officeart/2005/8/quickstyle/simple4" qsCatId="simple" csTypeId="urn:microsoft.com/office/officeart/2005/8/colors/colorful2" csCatId="colorful" phldr="1"/>
      <dgm:spPr/>
      <dgm:t>
        <a:bodyPr/>
        <a:lstStyle/>
        <a:p>
          <a:endParaRPr lang="en-US"/>
        </a:p>
      </dgm:t>
    </dgm:pt>
    <dgm:pt modelId="{44868940-BC51-438C-BCC1-D2F5A0E08D5E}">
      <dgm:prSet/>
      <dgm:spPr/>
      <dgm:t>
        <a:bodyPr/>
        <a:lstStyle/>
        <a:p>
          <a:r>
            <a:rPr lang="en-US" dirty="0"/>
            <a:t>The </a:t>
          </a:r>
          <a:r>
            <a:rPr lang="id-ID" dirty="0"/>
            <a:t>BPTP </a:t>
          </a:r>
          <a:r>
            <a:rPr lang="en-US" dirty="0"/>
            <a:t>West Sumatra special library is intended to meet the information needs in the field of agriculture.</a:t>
          </a:r>
        </a:p>
      </dgm:t>
    </dgm:pt>
    <dgm:pt modelId="{1B0861FA-7810-4F61-B6DC-C38BFB53BFC9}" type="parTrans" cxnId="{786849AB-6F92-415D-A45F-D08B2D57B830}">
      <dgm:prSet/>
      <dgm:spPr/>
      <dgm:t>
        <a:bodyPr/>
        <a:lstStyle/>
        <a:p>
          <a:endParaRPr lang="en-US"/>
        </a:p>
      </dgm:t>
    </dgm:pt>
    <dgm:pt modelId="{FF47A2B7-46AE-43E1-9D31-493D35CB7F06}" type="sibTrans" cxnId="{786849AB-6F92-415D-A45F-D08B2D57B830}">
      <dgm:prSet/>
      <dgm:spPr/>
      <dgm:t>
        <a:bodyPr/>
        <a:lstStyle/>
        <a:p>
          <a:endParaRPr lang="en-US"/>
        </a:p>
      </dgm:t>
    </dgm:pt>
    <dgm:pt modelId="{E7D7BECB-343D-4864-BCDB-0508794272F1}">
      <dgm:prSet/>
      <dgm:spPr/>
      <dgm:t>
        <a:bodyPr/>
        <a:lstStyle/>
        <a:p>
          <a:r>
            <a:rPr lang="id-ID" dirty="0"/>
            <a:t>Improve collection quality</a:t>
          </a:r>
        </a:p>
      </dgm:t>
    </dgm:pt>
    <dgm:pt modelId="{A1AAB4D2-7905-413B-899B-E6D1CFAD7C5F}" type="parTrans" cxnId="{1D085EB9-B366-4B00-BD95-11B0BBEC1954}">
      <dgm:prSet/>
      <dgm:spPr/>
      <dgm:t>
        <a:bodyPr/>
        <a:lstStyle/>
        <a:p>
          <a:endParaRPr lang="en-US"/>
        </a:p>
      </dgm:t>
    </dgm:pt>
    <dgm:pt modelId="{88CA8A66-60C3-46DC-A50A-CDD65185F14C}" type="sibTrans" cxnId="{1D085EB9-B366-4B00-BD95-11B0BBEC1954}">
      <dgm:prSet/>
      <dgm:spPr/>
      <dgm:t>
        <a:bodyPr/>
        <a:lstStyle/>
        <a:p>
          <a:endParaRPr lang="en-US"/>
        </a:p>
      </dgm:t>
    </dgm:pt>
    <dgm:pt modelId="{68AC0321-7C42-478F-ACFB-D1AD3E52695F}">
      <dgm:prSet/>
      <dgm:spPr/>
      <dgm:t>
        <a:bodyPr/>
        <a:lstStyle/>
        <a:p>
          <a:r>
            <a:rPr lang="id-ID"/>
            <a:t>Repository Procurement</a:t>
          </a:r>
          <a:endParaRPr lang="en-US" dirty="0"/>
        </a:p>
      </dgm:t>
    </dgm:pt>
    <dgm:pt modelId="{AD47DAD6-024D-4ABF-9E8B-4352824FC875}" type="parTrans" cxnId="{817E1BC4-FE18-4FAA-A205-56BC2E1E73A6}">
      <dgm:prSet/>
      <dgm:spPr/>
      <dgm:t>
        <a:bodyPr/>
        <a:lstStyle/>
        <a:p>
          <a:endParaRPr lang="id-ID"/>
        </a:p>
      </dgm:t>
    </dgm:pt>
    <dgm:pt modelId="{FBC15E89-227B-4977-BA98-9A943869C828}" type="sibTrans" cxnId="{817E1BC4-FE18-4FAA-A205-56BC2E1E73A6}">
      <dgm:prSet/>
      <dgm:spPr/>
      <dgm:t>
        <a:bodyPr/>
        <a:lstStyle/>
        <a:p>
          <a:endParaRPr lang="id-ID"/>
        </a:p>
      </dgm:t>
    </dgm:pt>
    <dgm:pt modelId="{E62D06DD-09BF-4DEB-8487-E83D8EC49FCF}" type="pres">
      <dgm:prSet presAssocID="{C5EA3CAA-5138-46FE-B533-23F6282DF1C3}" presName="outerComposite" presStyleCnt="0">
        <dgm:presLayoutVars>
          <dgm:chMax val="5"/>
          <dgm:dir/>
          <dgm:resizeHandles val="exact"/>
        </dgm:presLayoutVars>
      </dgm:prSet>
      <dgm:spPr/>
    </dgm:pt>
    <dgm:pt modelId="{554F26DE-2066-4A0B-A37C-29275230F1EB}" type="pres">
      <dgm:prSet presAssocID="{C5EA3CAA-5138-46FE-B533-23F6282DF1C3}" presName="dummyMaxCanvas" presStyleCnt="0">
        <dgm:presLayoutVars/>
      </dgm:prSet>
      <dgm:spPr/>
    </dgm:pt>
    <dgm:pt modelId="{FEFE823F-3EFF-4407-B717-BF1E3D8C62F6}" type="pres">
      <dgm:prSet presAssocID="{C5EA3CAA-5138-46FE-B533-23F6282DF1C3}" presName="ThreeNodes_1" presStyleLbl="node1" presStyleIdx="0" presStyleCnt="3">
        <dgm:presLayoutVars>
          <dgm:bulletEnabled val="1"/>
        </dgm:presLayoutVars>
      </dgm:prSet>
      <dgm:spPr/>
    </dgm:pt>
    <dgm:pt modelId="{F16335B2-F2D6-48E7-A1D7-CAE3A85E69D1}" type="pres">
      <dgm:prSet presAssocID="{C5EA3CAA-5138-46FE-B533-23F6282DF1C3}" presName="ThreeNodes_2" presStyleLbl="node1" presStyleIdx="1" presStyleCnt="3">
        <dgm:presLayoutVars>
          <dgm:bulletEnabled val="1"/>
        </dgm:presLayoutVars>
      </dgm:prSet>
      <dgm:spPr/>
    </dgm:pt>
    <dgm:pt modelId="{CC37E6A9-DF1D-4596-87CF-0B27FFC83FF0}" type="pres">
      <dgm:prSet presAssocID="{C5EA3CAA-5138-46FE-B533-23F6282DF1C3}" presName="ThreeNodes_3" presStyleLbl="node1" presStyleIdx="2" presStyleCnt="3">
        <dgm:presLayoutVars>
          <dgm:bulletEnabled val="1"/>
        </dgm:presLayoutVars>
      </dgm:prSet>
      <dgm:spPr/>
    </dgm:pt>
    <dgm:pt modelId="{55E54496-1A63-4F64-BFAD-C78DF6A70B28}" type="pres">
      <dgm:prSet presAssocID="{C5EA3CAA-5138-46FE-B533-23F6282DF1C3}" presName="ThreeConn_1-2" presStyleLbl="fgAccFollowNode1" presStyleIdx="0" presStyleCnt="2">
        <dgm:presLayoutVars>
          <dgm:bulletEnabled val="1"/>
        </dgm:presLayoutVars>
      </dgm:prSet>
      <dgm:spPr/>
    </dgm:pt>
    <dgm:pt modelId="{31406C6B-711E-460C-8028-C64037843BB0}" type="pres">
      <dgm:prSet presAssocID="{C5EA3CAA-5138-46FE-B533-23F6282DF1C3}" presName="ThreeConn_2-3" presStyleLbl="fgAccFollowNode1" presStyleIdx="1" presStyleCnt="2">
        <dgm:presLayoutVars>
          <dgm:bulletEnabled val="1"/>
        </dgm:presLayoutVars>
      </dgm:prSet>
      <dgm:spPr/>
    </dgm:pt>
    <dgm:pt modelId="{DD283780-6A7F-4ACC-8983-D99239D3E578}" type="pres">
      <dgm:prSet presAssocID="{C5EA3CAA-5138-46FE-B533-23F6282DF1C3}" presName="ThreeNodes_1_text" presStyleLbl="node1" presStyleIdx="2" presStyleCnt="3">
        <dgm:presLayoutVars>
          <dgm:bulletEnabled val="1"/>
        </dgm:presLayoutVars>
      </dgm:prSet>
      <dgm:spPr/>
    </dgm:pt>
    <dgm:pt modelId="{A8B2FB23-1628-4C89-9E36-AF4CC4014E2E}" type="pres">
      <dgm:prSet presAssocID="{C5EA3CAA-5138-46FE-B533-23F6282DF1C3}" presName="ThreeNodes_2_text" presStyleLbl="node1" presStyleIdx="2" presStyleCnt="3">
        <dgm:presLayoutVars>
          <dgm:bulletEnabled val="1"/>
        </dgm:presLayoutVars>
      </dgm:prSet>
      <dgm:spPr/>
    </dgm:pt>
    <dgm:pt modelId="{2B035A8E-FA36-4D06-BC12-5ABB5D63EECF}" type="pres">
      <dgm:prSet presAssocID="{C5EA3CAA-5138-46FE-B533-23F6282DF1C3}" presName="ThreeNodes_3_text" presStyleLbl="node1" presStyleIdx="2" presStyleCnt="3">
        <dgm:presLayoutVars>
          <dgm:bulletEnabled val="1"/>
        </dgm:presLayoutVars>
      </dgm:prSet>
      <dgm:spPr/>
    </dgm:pt>
  </dgm:ptLst>
  <dgm:cxnLst>
    <dgm:cxn modelId="{E41D7F40-E9A7-463A-B64D-1D64433F0D6E}" type="presOf" srcId="{44868940-BC51-438C-BCC1-D2F5A0E08D5E}" destId="{DD283780-6A7F-4ACC-8983-D99239D3E578}" srcOrd="1" destOrd="0" presId="urn:microsoft.com/office/officeart/2005/8/layout/vProcess5"/>
    <dgm:cxn modelId="{F6FE8860-F7DC-460B-AA6F-771852BB8202}" type="presOf" srcId="{E7D7BECB-343D-4864-BCDB-0508794272F1}" destId="{A8B2FB23-1628-4C89-9E36-AF4CC4014E2E}" srcOrd="1" destOrd="0" presId="urn:microsoft.com/office/officeart/2005/8/layout/vProcess5"/>
    <dgm:cxn modelId="{75C1157B-080E-49B2-9BF1-10480F471238}" type="presOf" srcId="{C5EA3CAA-5138-46FE-B533-23F6282DF1C3}" destId="{E62D06DD-09BF-4DEB-8487-E83D8EC49FCF}" srcOrd="0" destOrd="0" presId="urn:microsoft.com/office/officeart/2005/8/layout/vProcess5"/>
    <dgm:cxn modelId="{1E535089-0A04-4FC0-855E-544F96CE39DB}" type="presOf" srcId="{FF47A2B7-46AE-43E1-9D31-493D35CB7F06}" destId="{55E54496-1A63-4F64-BFAD-C78DF6A70B28}" srcOrd="0" destOrd="0" presId="urn:microsoft.com/office/officeart/2005/8/layout/vProcess5"/>
    <dgm:cxn modelId="{C43D8291-A07F-4188-9F15-481EF4A8C7A7}" type="presOf" srcId="{44868940-BC51-438C-BCC1-D2F5A0E08D5E}" destId="{FEFE823F-3EFF-4407-B717-BF1E3D8C62F6}" srcOrd="0" destOrd="0" presId="urn:microsoft.com/office/officeart/2005/8/layout/vProcess5"/>
    <dgm:cxn modelId="{2F5137A0-6D23-45E9-B316-FD74457E8024}" type="presOf" srcId="{68AC0321-7C42-478F-ACFB-D1AD3E52695F}" destId="{CC37E6A9-DF1D-4596-87CF-0B27FFC83FF0}" srcOrd="0" destOrd="0" presId="urn:microsoft.com/office/officeart/2005/8/layout/vProcess5"/>
    <dgm:cxn modelId="{786849AB-6F92-415D-A45F-D08B2D57B830}" srcId="{C5EA3CAA-5138-46FE-B533-23F6282DF1C3}" destId="{44868940-BC51-438C-BCC1-D2F5A0E08D5E}" srcOrd="0" destOrd="0" parTransId="{1B0861FA-7810-4F61-B6DC-C38BFB53BFC9}" sibTransId="{FF47A2B7-46AE-43E1-9D31-493D35CB7F06}"/>
    <dgm:cxn modelId="{1D085EB9-B366-4B00-BD95-11B0BBEC1954}" srcId="{C5EA3CAA-5138-46FE-B533-23F6282DF1C3}" destId="{E7D7BECB-343D-4864-BCDB-0508794272F1}" srcOrd="1" destOrd="0" parTransId="{A1AAB4D2-7905-413B-899B-E6D1CFAD7C5F}" sibTransId="{88CA8A66-60C3-46DC-A50A-CDD65185F14C}"/>
    <dgm:cxn modelId="{817E1BC4-FE18-4FAA-A205-56BC2E1E73A6}" srcId="{C5EA3CAA-5138-46FE-B533-23F6282DF1C3}" destId="{68AC0321-7C42-478F-ACFB-D1AD3E52695F}" srcOrd="2" destOrd="0" parTransId="{AD47DAD6-024D-4ABF-9E8B-4352824FC875}" sibTransId="{FBC15E89-227B-4977-BA98-9A943869C828}"/>
    <dgm:cxn modelId="{825890CE-C1FB-4329-9431-E3953E4ACA80}" type="presOf" srcId="{E7D7BECB-343D-4864-BCDB-0508794272F1}" destId="{F16335B2-F2D6-48E7-A1D7-CAE3A85E69D1}" srcOrd="0" destOrd="0" presId="urn:microsoft.com/office/officeart/2005/8/layout/vProcess5"/>
    <dgm:cxn modelId="{F50880E5-9714-459C-A977-158FFA92A167}" type="presOf" srcId="{88CA8A66-60C3-46DC-A50A-CDD65185F14C}" destId="{31406C6B-711E-460C-8028-C64037843BB0}" srcOrd="0" destOrd="0" presId="urn:microsoft.com/office/officeart/2005/8/layout/vProcess5"/>
    <dgm:cxn modelId="{1A070EEF-257A-41F6-AB98-458E1481C642}" type="presOf" srcId="{68AC0321-7C42-478F-ACFB-D1AD3E52695F}" destId="{2B035A8E-FA36-4D06-BC12-5ABB5D63EECF}" srcOrd="1" destOrd="0" presId="urn:microsoft.com/office/officeart/2005/8/layout/vProcess5"/>
    <dgm:cxn modelId="{C7881F08-9042-4DAD-B327-D95B7AEC3807}" type="presParOf" srcId="{E62D06DD-09BF-4DEB-8487-E83D8EC49FCF}" destId="{554F26DE-2066-4A0B-A37C-29275230F1EB}" srcOrd="0" destOrd="0" presId="urn:microsoft.com/office/officeart/2005/8/layout/vProcess5"/>
    <dgm:cxn modelId="{9830F498-7C4F-48A8-8C9C-DC64DC66E04D}" type="presParOf" srcId="{E62D06DD-09BF-4DEB-8487-E83D8EC49FCF}" destId="{FEFE823F-3EFF-4407-B717-BF1E3D8C62F6}" srcOrd="1" destOrd="0" presId="urn:microsoft.com/office/officeart/2005/8/layout/vProcess5"/>
    <dgm:cxn modelId="{539065C5-E624-447C-A46F-8B51232FCE6B}" type="presParOf" srcId="{E62D06DD-09BF-4DEB-8487-E83D8EC49FCF}" destId="{F16335B2-F2D6-48E7-A1D7-CAE3A85E69D1}" srcOrd="2" destOrd="0" presId="urn:microsoft.com/office/officeart/2005/8/layout/vProcess5"/>
    <dgm:cxn modelId="{6F38B35B-E261-4889-BF10-9FDF2DF06F2F}" type="presParOf" srcId="{E62D06DD-09BF-4DEB-8487-E83D8EC49FCF}" destId="{CC37E6A9-DF1D-4596-87CF-0B27FFC83FF0}" srcOrd="3" destOrd="0" presId="urn:microsoft.com/office/officeart/2005/8/layout/vProcess5"/>
    <dgm:cxn modelId="{6AD0D6CD-A6B0-436F-9305-A3EB2167122A}" type="presParOf" srcId="{E62D06DD-09BF-4DEB-8487-E83D8EC49FCF}" destId="{55E54496-1A63-4F64-BFAD-C78DF6A70B28}" srcOrd="4" destOrd="0" presId="urn:microsoft.com/office/officeart/2005/8/layout/vProcess5"/>
    <dgm:cxn modelId="{0E2A37D4-9EC0-4430-B038-CEA64E835B5E}" type="presParOf" srcId="{E62D06DD-09BF-4DEB-8487-E83D8EC49FCF}" destId="{31406C6B-711E-460C-8028-C64037843BB0}" srcOrd="5" destOrd="0" presId="urn:microsoft.com/office/officeart/2005/8/layout/vProcess5"/>
    <dgm:cxn modelId="{EAA08A36-6406-4A9F-AC94-A70EF7DBBDBE}" type="presParOf" srcId="{E62D06DD-09BF-4DEB-8487-E83D8EC49FCF}" destId="{DD283780-6A7F-4ACC-8983-D99239D3E578}" srcOrd="6" destOrd="0" presId="urn:microsoft.com/office/officeart/2005/8/layout/vProcess5"/>
    <dgm:cxn modelId="{C4245CC2-7D1C-4828-933E-E1C3158D6D86}" type="presParOf" srcId="{E62D06DD-09BF-4DEB-8487-E83D8EC49FCF}" destId="{A8B2FB23-1628-4C89-9E36-AF4CC4014E2E}" srcOrd="7" destOrd="0" presId="urn:microsoft.com/office/officeart/2005/8/layout/vProcess5"/>
    <dgm:cxn modelId="{F17E23B0-B005-427F-8A3F-D271E633D04F}" type="presParOf" srcId="{E62D06DD-09BF-4DEB-8487-E83D8EC49FCF}" destId="{2B035A8E-FA36-4D06-BC12-5ABB5D63EECF}"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9561F9-91BF-4C57-AD62-74D8947960EC}" type="doc">
      <dgm:prSet loTypeId="urn:microsoft.com/office/officeart/2005/8/layout/hierarchy1" loCatId="hierarchy" qsTypeId="urn:microsoft.com/office/officeart/2005/8/quickstyle/simple4" qsCatId="simple" csTypeId="urn:microsoft.com/office/officeart/2005/8/colors/accent1_2" csCatId="accent1" phldr="1"/>
      <dgm:spPr/>
      <dgm:t>
        <a:bodyPr/>
        <a:lstStyle/>
        <a:p>
          <a:endParaRPr lang="en-US"/>
        </a:p>
      </dgm:t>
    </dgm:pt>
    <dgm:pt modelId="{B9B3B983-4E3E-4862-811D-0857711C6D08}">
      <dgm:prSet/>
      <dgm:spPr/>
      <dgm:t>
        <a:bodyPr/>
        <a:lstStyle/>
        <a:p>
          <a:r>
            <a:rPr lang="id-ID" dirty="0"/>
            <a:t>how is repository collection management in the BPTP Library Sumatera Barat?</a:t>
          </a:r>
          <a:endParaRPr lang="en-US" dirty="0"/>
        </a:p>
      </dgm:t>
    </dgm:pt>
    <dgm:pt modelId="{94708A26-A4C8-46FE-A040-9303C974D42E}" type="parTrans" cxnId="{E8AAFD34-B53A-4917-AE73-51802E523572}">
      <dgm:prSet/>
      <dgm:spPr/>
      <dgm:t>
        <a:bodyPr/>
        <a:lstStyle/>
        <a:p>
          <a:endParaRPr lang="en-US"/>
        </a:p>
      </dgm:t>
    </dgm:pt>
    <dgm:pt modelId="{C5ABDDF7-5D8B-4908-A7F0-51B016405A23}" type="sibTrans" cxnId="{E8AAFD34-B53A-4917-AE73-51802E523572}">
      <dgm:prSet/>
      <dgm:spPr/>
      <dgm:t>
        <a:bodyPr/>
        <a:lstStyle/>
        <a:p>
          <a:endParaRPr lang="en-US"/>
        </a:p>
      </dgm:t>
    </dgm:pt>
    <dgm:pt modelId="{4EDFE5BF-9501-45DC-A2E5-D87B482EE71D}">
      <dgm:prSet/>
      <dgm:spPr/>
      <dgm:t>
        <a:bodyPr/>
        <a:lstStyle/>
        <a:p>
          <a:r>
            <a:rPr lang="id-ID" dirty="0"/>
            <a:t>what are the benefits of having a repository collection in the BPTP Library Sumatera Barat</a:t>
          </a:r>
          <a:r>
            <a:rPr lang="en-US" dirty="0"/>
            <a:t>?</a:t>
          </a:r>
        </a:p>
      </dgm:t>
    </dgm:pt>
    <dgm:pt modelId="{E560095B-B77F-4370-977D-5B54519454EF}" type="parTrans" cxnId="{822BDB6F-01D9-499D-ADC3-A431B22B94AF}">
      <dgm:prSet/>
      <dgm:spPr/>
      <dgm:t>
        <a:bodyPr/>
        <a:lstStyle/>
        <a:p>
          <a:endParaRPr lang="en-US"/>
        </a:p>
      </dgm:t>
    </dgm:pt>
    <dgm:pt modelId="{0C602D6A-9A08-4A92-B304-A147809AD201}" type="sibTrans" cxnId="{822BDB6F-01D9-499D-ADC3-A431B22B94AF}">
      <dgm:prSet/>
      <dgm:spPr/>
      <dgm:t>
        <a:bodyPr/>
        <a:lstStyle/>
        <a:p>
          <a:endParaRPr lang="en-US"/>
        </a:p>
      </dgm:t>
    </dgm:pt>
    <dgm:pt modelId="{CBDEF98B-9F4E-4988-90C3-F501D63BF6EA}">
      <dgm:prSet/>
      <dgm:spPr/>
      <dgm:t>
        <a:bodyPr/>
        <a:lstStyle/>
        <a:p>
          <a:r>
            <a:rPr lang="id-ID" dirty="0"/>
            <a:t>what are the obstacles in managing its repository collections.</a:t>
          </a:r>
          <a:endParaRPr lang="en-US" dirty="0"/>
        </a:p>
      </dgm:t>
    </dgm:pt>
    <dgm:pt modelId="{93C02BBB-1A71-4D53-8BB3-FD7AC635D2A1}" type="parTrans" cxnId="{EE52A009-1633-480C-BD09-A0A5D974B637}">
      <dgm:prSet/>
      <dgm:spPr/>
      <dgm:t>
        <a:bodyPr/>
        <a:lstStyle/>
        <a:p>
          <a:endParaRPr lang="en-US"/>
        </a:p>
      </dgm:t>
    </dgm:pt>
    <dgm:pt modelId="{6B3D2930-8E99-4108-BD31-75CF8432E1BA}" type="sibTrans" cxnId="{EE52A009-1633-480C-BD09-A0A5D974B637}">
      <dgm:prSet/>
      <dgm:spPr/>
      <dgm:t>
        <a:bodyPr/>
        <a:lstStyle/>
        <a:p>
          <a:endParaRPr lang="en-US"/>
        </a:p>
      </dgm:t>
    </dgm:pt>
    <dgm:pt modelId="{1DB81635-4616-4A1D-8B17-D606FDE58403}" type="pres">
      <dgm:prSet presAssocID="{429561F9-91BF-4C57-AD62-74D8947960EC}" presName="hierChild1" presStyleCnt="0">
        <dgm:presLayoutVars>
          <dgm:chPref val="1"/>
          <dgm:dir/>
          <dgm:animOne val="branch"/>
          <dgm:animLvl val="lvl"/>
          <dgm:resizeHandles/>
        </dgm:presLayoutVars>
      </dgm:prSet>
      <dgm:spPr/>
    </dgm:pt>
    <dgm:pt modelId="{CF2E4381-7CCE-4D4B-B1A4-472B798FD78A}" type="pres">
      <dgm:prSet presAssocID="{B9B3B983-4E3E-4862-811D-0857711C6D08}" presName="hierRoot1" presStyleCnt="0"/>
      <dgm:spPr/>
    </dgm:pt>
    <dgm:pt modelId="{A6F80C45-849C-4A8B-A5F2-13C4DF83F0C9}" type="pres">
      <dgm:prSet presAssocID="{B9B3B983-4E3E-4862-811D-0857711C6D08}" presName="composite" presStyleCnt="0"/>
      <dgm:spPr/>
    </dgm:pt>
    <dgm:pt modelId="{5CC6C90F-1C3D-4D39-B5F3-A6E55D06F3B2}" type="pres">
      <dgm:prSet presAssocID="{B9B3B983-4E3E-4862-811D-0857711C6D08}" presName="background" presStyleLbl="node0" presStyleIdx="0" presStyleCnt="3"/>
      <dgm:spPr/>
    </dgm:pt>
    <dgm:pt modelId="{4AC9E916-47C1-4257-A904-061D90C16AB9}" type="pres">
      <dgm:prSet presAssocID="{B9B3B983-4E3E-4862-811D-0857711C6D08}" presName="text" presStyleLbl="fgAcc0" presStyleIdx="0" presStyleCnt="3">
        <dgm:presLayoutVars>
          <dgm:chPref val="3"/>
        </dgm:presLayoutVars>
      </dgm:prSet>
      <dgm:spPr/>
    </dgm:pt>
    <dgm:pt modelId="{AA584752-63C7-4661-B47D-C76BF6B7DDEF}" type="pres">
      <dgm:prSet presAssocID="{B9B3B983-4E3E-4862-811D-0857711C6D08}" presName="hierChild2" presStyleCnt="0"/>
      <dgm:spPr/>
    </dgm:pt>
    <dgm:pt modelId="{80EB72A2-A4DE-4439-B0BD-FDD3CF320DEA}" type="pres">
      <dgm:prSet presAssocID="{4EDFE5BF-9501-45DC-A2E5-D87B482EE71D}" presName="hierRoot1" presStyleCnt="0"/>
      <dgm:spPr/>
    </dgm:pt>
    <dgm:pt modelId="{8D909C7D-993F-44BA-A626-5A42ACC478A9}" type="pres">
      <dgm:prSet presAssocID="{4EDFE5BF-9501-45DC-A2E5-D87B482EE71D}" presName="composite" presStyleCnt="0"/>
      <dgm:spPr/>
    </dgm:pt>
    <dgm:pt modelId="{0C52D68F-2436-436C-9D16-951E22219DF2}" type="pres">
      <dgm:prSet presAssocID="{4EDFE5BF-9501-45DC-A2E5-D87B482EE71D}" presName="background" presStyleLbl="node0" presStyleIdx="1" presStyleCnt="3"/>
      <dgm:spPr/>
    </dgm:pt>
    <dgm:pt modelId="{07D8C4D6-AE5E-4068-A487-2CF3403ED92B}" type="pres">
      <dgm:prSet presAssocID="{4EDFE5BF-9501-45DC-A2E5-D87B482EE71D}" presName="text" presStyleLbl="fgAcc0" presStyleIdx="1" presStyleCnt="3">
        <dgm:presLayoutVars>
          <dgm:chPref val="3"/>
        </dgm:presLayoutVars>
      </dgm:prSet>
      <dgm:spPr/>
    </dgm:pt>
    <dgm:pt modelId="{BA06CD20-47FE-4695-B9E0-649F35A76B60}" type="pres">
      <dgm:prSet presAssocID="{4EDFE5BF-9501-45DC-A2E5-D87B482EE71D}" presName="hierChild2" presStyleCnt="0"/>
      <dgm:spPr/>
    </dgm:pt>
    <dgm:pt modelId="{D0A9BFF1-F995-4551-B3F5-ABC323E5E0AD}" type="pres">
      <dgm:prSet presAssocID="{CBDEF98B-9F4E-4988-90C3-F501D63BF6EA}" presName="hierRoot1" presStyleCnt="0"/>
      <dgm:spPr/>
    </dgm:pt>
    <dgm:pt modelId="{4FB733FD-A0DD-45FC-A00E-3595106DE93B}" type="pres">
      <dgm:prSet presAssocID="{CBDEF98B-9F4E-4988-90C3-F501D63BF6EA}" presName="composite" presStyleCnt="0"/>
      <dgm:spPr/>
    </dgm:pt>
    <dgm:pt modelId="{23E9BEF3-B1B8-4878-A1AF-C94B7EA4E8E2}" type="pres">
      <dgm:prSet presAssocID="{CBDEF98B-9F4E-4988-90C3-F501D63BF6EA}" presName="background" presStyleLbl="node0" presStyleIdx="2" presStyleCnt="3"/>
      <dgm:spPr/>
    </dgm:pt>
    <dgm:pt modelId="{90A0CD68-1F45-4812-9508-36CBED1ADD74}" type="pres">
      <dgm:prSet presAssocID="{CBDEF98B-9F4E-4988-90C3-F501D63BF6EA}" presName="text" presStyleLbl="fgAcc0" presStyleIdx="2" presStyleCnt="3">
        <dgm:presLayoutVars>
          <dgm:chPref val="3"/>
        </dgm:presLayoutVars>
      </dgm:prSet>
      <dgm:spPr/>
    </dgm:pt>
    <dgm:pt modelId="{4BF9B4E9-49EC-4783-A71E-5586F40E2D0C}" type="pres">
      <dgm:prSet presAssocID="{CBDEF98B-9F4E-4988-90C3-F501D63BF6EA}" presName="hierChild2" presStyleCnt="0"/>
      <dgm:spPr/>
    </dgm:pt>
  </dgm:ptLst>
  <dgm:cxnLst>
    <dgm:cxn modelId="{EE52A009-1633-480C-BD09-A0A5D974B637}" srcId="{429561F9-91BF-4C57-AD62-74D8947960EC}" destId="{CBDEF98B-9F4E-4988-90C3-F501D63BF6EA}" srcOrd="2" destOrd="0" parTransId="{93C02BBB-1A71-4D53-8BB3-FD7AC635D2A1}" sibTransId="{6B3D2930-8E99-4108-BD31-75CF8432E1BA}"/>
    <dgm:cxn modelId="{CFECAE2D-623D-4627-9032-31BDD910F96B}" type="presOf" srcId="{429561F9-91BF-4C57-AD62-74D8947960EC}" destId="{1DB81635-4616-4A1D-8B17-D606FDE58403}" srcOrd="0" destOrd="0" presId="urn:microsoft.com/office/officeart/2005/8/layout/hierarchy1"/>
    <dgm:cxn modelId="{E8AAFD34-B53A-4917-AE73-51802E523572}" srcId="{429561F9-91BF-4C57-AD62-74D8947960EC}" destId="{B9B3B983-4E3E-4862-811D-0857711C6D08}" srcOrd="0" destOrd="0" parTransId="{94708A26-A4C8-46FE-A040-9303C974D42E}" sibTransId="{C5ABDDF7-5D8B-4908-A7F0-51B016405A23}"/>
    <dgm:cxn modelId="{822BDB6F-01D9-499D-ADC3-A431B22B94AF}" srcId="{429561F9-91BF-4C57-AD62-74D8947960EC}" destId="{4EDFE5BF-9501-45DC-A2E5-D87B482EE71D}" srcOrd="1" destOrd="0" parTransId="{E560095B-B77F-4370-977D-5B54519454EF}" sibTransId="{0C602D6A-9A08-4A92-B304-A147809AD201}"/>
    <dgm:cxn modelId="{69290BA9-2A39-4032-AFEB-89FEE19EDEA0}" type="presOf" srcId="{4EDFE5BF-9501-45DC-A2E5-D87B482EE71D}" destId="{07D8C4D6-AE5E-4068-A487-2CF3403ED92B}" srcOrd="0" destOrd="0" presId="urn:microsoft.com/office/officeart/2005/8/layout/hierarchy1"/>
    <dgm:cxn modelId="{1EA9CFAB-29B7-40AD-8F20-24EDA2CF1FCB}" type="presOf" srcId="{CBDEF98B-9F4E-4988-90C3-F501D63BF6EA}" destId="{90A0CD68-1F45-4812-9508-36CBED1ADD74}" srcOrd="0" destOrd="0" presId="urn:microsoft.com/office/officeart/2005/8/layout/hierarchy1"/>
    <dgm:cxn modelId="{C9CE2CC0-C4B8-4080-B579-6911A9C8A9AF}" type="presOf" srcId="{B9B3B983-4E3E-4862-811D-0857711C6D08}" destId="{4AC9E916-47C1-4257-A904-061D90C16AB9}" srcOrd="0" destOrd="0" presId="urn:microsoft.com/office/officeart/2005/8/layout/hierarchy1"/>
    <dgm:cxn modelId="{7CCB1DF2-20AD-4390-8C41-932B93140159}" type="presParOf" srcId="{1DB81635-4616-4A1D-8B17-D606FDE58403}" destId="{CF2E4381-7CCE-4D4B-B1A4-472B798FD78A}" srcOrd="0" destOrd="0" presId="urn:microsoft.com/office/officeart/2005/8/layout/hierarchy1"/>
    <dgm:cxn modelId="{48CDB008-05A2-4FB1-B2CC-CCF2867D4D5F}" type="presParOf" srcId="{CF2E4381-7CCE-4D4B-B1A4-472B798FD78A}" destId="{A6F80C45-849C-4A8B-A5F2-13C4DF83F0C9}" srcOrd="0" destOrd="0" presId="urn:microsoft.com/office/officeart/2005/8/layout/hierarchy1"/>
    <dgm:cxn modelId="{5B3817C6-9291-4602-BC86-4720A0750FFB}" type="presParOf" srcId="{A6F80C45-849C-4A8B-A5F2-13C4DF83F0C9}" destId="{5CC6C90F-1C3D-4D39-B5F3-A6E55D06F3B2}" srcOrd="0" destOrd="0" presId="urn:microsoft.com/office/officeart/2005/8/layout/hierarchy1"/>
    <dgm:cxn modelId="{C2707AD5-1CF5-4B42-8CA3-06143A4BB25E}" type="presParOf" srcId="{A6F80C45-849C-4A8B-A5F2-13C4DF83F0C9}" destId="{4AC9E916-47C1-4257-A904-061D90C16AB9}" srcOrd="1" destOrd="0" presId="urn:microsoft.com/office/officeart/2005/8/layout/hierarchy1"/>
    <dgm:cxn modelId="{35952EC6-F846-4748-9C0D-41DE52414DC4}" type="presParOf" srcId="{CF2E4381-7CCE-4D4B-B1A4-472B798FD78A}" destId="{AA584752-63C7-4661-B47D-C76BF6B7DDEF}" srcOrd="1" destOrd="0" presId="urn:microsoft.com/office/officeart/2005/8/layout/hierarchy1"/>
    <dgm:cxn modelId="{FB027DCF-9758-4FAB-9039-1C04B75A60DF}" type="presParOf" srcId="{1DB81635-4616-4A1D-8B17-D606FDE58403}" destId="{80EB72A2-A4DE-4439-B0BD-FDD3CF320DEA}" srcOrd="1" destOrd="0" presId="urn:microsoft.com/office/officeart/2005/8/layout/hierarchy1"/>
    <dgm:cxn modelId="{DC27F71F-5F52-4535-859A-28CBB303C47E}" type="presParOf" srcId="{80EB72A2-A4DE-4439-B0BD-FDD3CF320DEA}" destId="{8D909C7D-993F-44BA-A626-5A42ACC478A9}" srcOrd="0" destOrd="0" presId="urn:microsoft.com/office/officeart/2005/8/layout/hierarchy1"/>
    <dgm:cxn modelId="{6D17A10B-2926-413B-8900-034A98565600}" type="presParOf" srcId="{8D909C7D-993F-44BA-A626-5A42ACC478A9}" destId="{0C52D68F-2436-436C-9D16-951E22219DF2}" srcOrd="0" destOrd="0" presId="urn:microsoft.com/office/officeart/2005/8/layout/hierarchy1"/>
    <dgm:cxn modelId="{DC038582-B537-477A-8085-70AF98642903}" type="presParOf" srcId="{8D909C7D-993F-44BA-A626-5A42ACC478A9}" destId="{07D8C4D6-AE5E-4068-A487-2CF3403ED92B}" srcOrd="1" destOrd="0" presId="urn:microsoft.com/office/officeart/2005/8/layout/hierarchy1"/>
    <dgm:cxn modelId="{4AFEC362-5AE4-4309-918E-DDBDDEA1CA3E}" type="presParOf" srcId="{80EB72A2-A4DE-4439-B0BD-FDD3CF320DEA}" destId="{BA06CD20-47FE-4695-B9E0-649F35A76B60}" srcOrd="1" destOrd="0" presId="urn:microsoft.com/office/officeart/2005/8/layout/hierarchy1"/>
    <dgm:cxn modelId="{14CFAA6F-D024-431F-8293-2D5641813F5F}" type="presParOf" srcId="{1DB81635-4616-4A1D-8B17-D606FDE58403}" destId="{D0A9BFF1-F995-4551-B3F5-ABC323E5E0AD}" srcOrd="2" destOrd="0" presId="urn:microsoft.com/office/officeart/2005/8/layout/hierarchy1"/>
    <dgm:cxn modelId="{04EDC8E6-0736-43B0-89EE-BB56FC19DF3D}" type="presParOf" srcId="{D0A9BFF1-F995-4551-B3F5-ABC323E5E0AD}" destId="{4FB733FD-A0DD-45FC-A00E-3595106DE93B}" srcOrd="0" destOrd="0" presId="urn:microsoft.com/office/officeart/2005/8/layout/hierarchy1"/>
    <dgm:cxn modelId="{C2534566-EB2B-424C-B8C6-3EC908023E6F}" type="presParOf" srcId="{4FB733FD-A0DD-45FC-A00E-3595106DE93B}" destId="{23E9BEF3-B1B8-4878-A1AF-C94B7EA4E8E2}" srcOrd="0" destOrd="0" presId="urn:microsoft.com/office/officeart/2005/8/layout/hierarchy1"/>
    <dgm:cxn modelId="{6DD525BB-8032-4556-BA28-5748D14C05B9}" type="presParOf" srcId="{4FB733FD-A0DD-45FC-A00E-3595106DE93B}" destId="{90A0CD68-1F45-4812-9508-36CBED1ADD74}" srcOrd="1" destOrd="0" presId="urn:microsoft.com/office/officeart/2005/8/layout/hierarchy1"/>
    <dgm:cxn modelId="{F52FE793-E3C3-40AF-9735-B9EE51953F9F}" type="presParOf" srcId="{D0A9BFF1-F995-4551-B3F5-ABC323E5E0AD}" destId="{4BF9B4E9-49EC-4783-A71E-5586F40E2D0C}"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E54125-FB1A-4E8E-A480-BCDF8501778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73C9C09-87F9-4E2F-B66D-CE9316FE6C61}">
      <dgm:prSet/>
      <dgm:spPr/>
      <dgm:t>
        <a:bodyPr/>
        <a:lstStyle/>
        <a:p>
          <a:r>
            <a:rPr lang="id-ID" dirty="0"/>
            <a:t>identify the implementation of collection management for the collections of BPTP Library Sumatera Barat</a:t>
          </a:r>
          <a:endParaRPr lang="en-US" dirty="0"/>
        </a:p>
      </dgm:t>
    </dgm:pt>
    <dgm:pt modelId="{C308ADD0-A259-4673-A470-0952E75FC488}" type="parTrans" cxnId="{80796190-6E6D-4C91-B694-411F9AECA300}">
      <dgm:prSet/>
      <dgm:spPr/>
      <dgm:t>
        <a:bodyPr/>
        <a:lstStyle/>
        <a:p>
          <a:endParaRPr lang="en-US"/>
        </a:p>
      </dgm:t>
    </dgm:pt>
    <dgm:pt modelId="{FF7650CA-654C-4AE1-8C7B-8D2491DE1AD3}" type="sibTrans" cxnId="{80796190-6E6D-4C91-B694-411F9AECA300}">
      <dgm:prSet/>
      <dgm:spPr/>
      <dgm:t>
        <a:bodyPr/>
        <a:lstStyle/>
        <a:p>
          <a:endParaRPr lang="en-US"/>
        </a:p>
      </dgm:t>
    </dgm:pt>
    <dgm:pt modelId="{E2260D6C-4BF4-4DDB-B180-CB1D923EE312}">
      <dgm:prSet/>
      <dgm:spPr/>
      <dgm:t>
        <a:bodyPr/>
        <a:lstStyle/>
        <a:p>
          <a:r>
            <a:rPr lang="id-ID" dirty="0"/>
            <a:t>identify the benefits of BPTP library repository collections</a:t>
          </a:r>
          <a:endParaRPr lang="en-US" dirty="0"/>
        </a:p>
      </dgm:t>
    </dgm:pt>
    <dgm:pt modelId="{F209B502-226F-421D-A496-B6A9B4DD49FD}" type="parTrans" cxnId="{2D842972-FFAA-4F1F-BA09-34DACD64814F}">
      <dgm:prSet/>
      <dgm:spPr/>
      <dgm:t>
        <a:bodyPr/>
        <a:lstStyle/>
        <a:p>
          <a:endParaRPr lang="en-US"/>
        </a:p>
      </dgm:t>
    </dgm:pt>
    <dgm:pt modelId="{5A6A0C92-2F66-4720-8ED4-56B625D3FC3B}" type="sibTrans" cxnId="{2D842972-FFAA-4F1F-BA09-34DACD64814F}">
      <dgm:prSet/>
      <dgm:spPr/>
      <dgm:t>
        <a:bodyPr/>
        <a:lstStyle/>
        <a:p>
          <a:endParaRPr lang="en-US"/>
        </a:p>
      </dgm:t>
    </dgm:pt>
    <dgm:pt modelId="{BA1480C3-8A86-4D94-B283-792CDCA177C4}">
      <dgm:prSet/>
      <dgm:spPr/>
      <dgm:t>
        <a:bodyPr/>
        <a:lstStyle/>
        <a:p>
          <a:r>
            <a:rPr lang="id-ID" dirty="0"/>
            <a:t>identify the obstacles experienced in managing its repository collections</a:t>
          </a:r>
          <a:endParaRPr lang="en-US" dirty="0"/>
        </a:p>
      </dgm:t>
    </dgm:pt>
    <dgm:pt modelId="{11ECDCAC-1D8C-4285-9BCB-FE98DDC791E8}" type="parTrans" cxnId="{C531A635-AC67-4B0E-B8F2-0D1B11BFA88C}">
      <dgm:prSet/>
      <dgm:spPr/>
      <dgm:t>
        <a:bodyPr/>
        <a:lstStyle/>
        <a:p>
          <a:endParaRPr lang="en-US"/>
        </a:p>
      </dgm:t>
    </dgm:pt>
    <dgm:pt modelId="{A41C7925-31F1-405B-91A4-6417703DC715}" type="sibTrans" cxnId="{C531A635-AC67-4B0E-B8F2-0D1B11BFA88C}">
      <dgm:prSet/>
      <dgm:spPr/>
      <dgm:t>
        <a:bodyPr/>
        <a:lstStyle/>
        <a:p>
          <a:endParaRPr lang="en-US"/>
        </a:p>
      </dgm:t>
    </dgm:pt>
    <dgm:pt modelId="{B983DABA-3864-485C-A8B7-EF809D9E11CB}" type="pres">
      <dgm:prSet presAssocID="{47E54125-FB1A-4E8E-A480-BCDF85017788}" presName="linear" presStyleCnt="0">
        <dgm:presLayoutVars>
          <dgm:animLvl val="lvl"/>
          <dgm:resizeHandles val="exact"/>
        </dgm:presLayoutVars>
      </dgm:prSet>
      <dgm:spPr/>
    </dgm:pt>
    <dgm:pt modelId="{3A5E4BD5-C02B-48C7-A84B-2E3AE7E27DD0}" type="pres">
      <dgm:prSet presAssocID="{873C9C09-87F9-4E2F-B66D-CE9316FE6C61}" presName="parentText" presStyleLbl="node1" presStyleIdx="0" presStyleCnt="3">
        <dgm:presLayoutVars>
          <dgm:chMax val="0"/>
          <dgm:bulletEnabled val="1"/>
        </dgm:presLayoutVars>
      </dgm:prSet>
      <dgm:spPr/>
    </dgm:pt>
    <dgm:pt modelId="{3CF89CB3-D43C-454E-935E-112E672BD186}" type="pres">
      <dgm:prSet presAssocID="{FF7650CA-654C-4AE1-8C7B-8D2491DE1AD3}" presName="spacer" presStyleCnt="0"/>
      <dgm:spPr/>
    </dgm:pt>
    <dgm:pt modelId="{6A9823BA-CFCF-459F-A8D8-D05B652C4505}" type="pres">
      <dgm:prSet presAssocID="{E2260D6C-4BF4-4DDB-B180-CB1D923EE312}" presName="parentText" presStyleLbl="node1" presStyleIdx="1" presStyleCnt="3">
        <dgm:presLayoutVars>
          <dgm:chMax val="0"/>
          <dgm:bulletEnabled val="1"/>
        </dgm:presLayoutVars>
      </dgm:prSet>
      <dgm:spPr/>
    </dgm:pt>
    <dgm:pt modelId="{6F820CE3-2565-40C8-81EA-32318387C0E8}" type="pres">
      <dgm:prSet presAssocID="{5A6A0C92-2F66-4720-8ED4-56B625D3FC3B}" presName="spacer" presStyleCnt="0"/>
      <dgm:spPr/>
    </dgm:pt>
    <dgm:pt modelId="{C95E12EA-200F-49FF-8595-41E135C1E55B}" type="pres">
      <dgm:prSet presAssocID="{BA1480C3-8A86-4D94-B283-792CDCA177C4}" presName="parentText" presStyleLbl="node1" presStyleIdx="2" presStyleCnt="3">
        <dgm:presLayoutVars>
          <dgm:chMax val="0"/>
          <dgm:bulletEnabled val="1"/>
        </dgm:presLayoutVars>
      </dgm:prSet>
      <dgm:spPr/>
    </dgm:pt>
  </dgm:ptLst>
  <dgm:cxnLst>
    <dgm:cxn modelId="{C531A635-AC67-4B0E-B8F2-0D1B11BFA88C}" srcId="{47E54125-FB1A-4E8E-A480-BCDF85017788}" destId="{BA1480C3-8A86-4D94-B283-792CDCA177C4}" srcOrd="2" destOrd="0" parTransId="{11ECDCAC-1D8C-4285-9BCB-FE98DDC791E8}" sibTransId="{A41C7925-31F1-405B-91A4-6417703DC715}"/>
    <dgm:cxn modelId="{31254848-D632-45E6-83AA-FFE70C53805F}" type="presOf" srcId="{47E54125-FB1A-4E8E-A480-BCDF85017788}" destId="{B983DABA-3864-485C-A8B7-EF809D9E11CB}" srcOrd="0" destOrd="0" presId="urn:microsoft.com/office/officeart/2005/8/layout/vList2"/>
    <dgm:cxn modelId="{2D842972-FFAA-4F1F-BA09-34DACD64814F}" srcId="{47E54125-FB1A-4E8E-A480-BCDF85017788}" destId="{E2260D6C-4BF4-4DDB-B180-CB1D923EE312}" srcOrd="1" destOrd="0" parTransId="{F209B502-226F-421D-A496-B6A9B4DD49FD}" sibTransId="{5A6A0C92-2F66-4720-8ED4-56B625D3FC3B}"/>
    <dgm:cxn modelId="{80796190-6E6D-4C91-B694-411F9AECA300}" srcId="{47E54125-FB1A-4E8E-A480-BCDF85017788}" destId="{873C9C09-87F9-4E2F-B66D-CE9316FE6C61}" srcOrd="0" destOrd="0" parTransId="{C308ADD0-A259-4673-A470-0952E75FC488}" sibTransId="{FF7650CA-654C-4AE1-8C7B-8D2491DE1AD3}"/>
    <dgm:cxn modelId="{B9A6BBA2-D85C-40EC-8103-5244D87909CB}" type="presOf" srcId="{873C9C09-87F9-4E2F-B66D-CE9316FE6C61}" destId="{3A5E4BD5-C02B-48C7-A84B-2E3AE7E27DD0}" srcOrd="0" destOrd="0" presId="urn:microsoft.com/office/officeart/2005/8/layout/vList2"/>
    <dgm:cxn modelId="{C4245FE6-ABA6-4481-878B-FF6ED7ED51C6}" type="presOf" srcId="{BA1480C3-8A86-4D94-B283-792CDCA177C4}" destId="{C95E12EA-200F-49FF-8595-41E135C1E55B}" srcOrd="0" destOrd="0" presId="urn:microsoft.com/office/officeart/2005/8/layout/vList2"/>
    <dgm:cxn modelId="{0F06A8F4-A943-4D74-958D-D72BAE24F1D9}" type="presOf" srcId="{E2260D6C-4BF4-4DDB-B180-CB1D923EE312}" destId="{6A9823BA-CFCF-459F-A8D8-D05B652C4505}" srcOrd="0" destOrd="0" presId="urn:microsoft.com/office/officeart/2005/8/layout/vList2"/>
    <dgm:cxn modelId="{A875F709-DDCF-49AE-A1A8-105898B7E27D}" type="presParOf" srcId="{B983DABA-3864-485C-A8B7-EF809D9E11CB}" destId="{3A5E4BD5-C02B-48C7-A84B-2E3AE7E27DD0}" srcOrd="0" destOrd="0" presId="urn:microsoft.com/office/officeart/2005/8/layout/vList2"/>
    <dgm:cxn modelId="{39E721E3-6765-4D16-AA07-60062F5B397D}" type="presParOf" srcId="{B983DABA-3864-485C-A8B7-EF809D9E11CB}" destId="{3CF89CB3-D43C-454E-935E-112E672BD186}" srcOrd="1" destOrd="0" presId="urn:microsoft.com/office/officeart/2005/8/layout/vList2"/>
    <dgm:cxn modelId="{A3864A89-500A-4612-8DE6-649E897411B6}" type="presParOf" srcId="{B983DABA-3864-485C-A8B7-EF809D9E11CB}" destId="{6A9823BA-CFCF-459F-A8D8-D05B652C4505}" srcOrd="2" destOrd="0" presId="urn:microsoft.com/office/officeart/2005/8/layout/vList2"/>
    <dgm:cxn modelId="{1F1B3B3D-6D7E-4AFC-AD3E-54E5105A5477}" type="presParOf" srcId="{B983DABA-3864-485C-A8B7-EF809D9E11CB}" destId="{6F820CE3-2565-40C8-81EA-32318387C0E8}" srcOrd="3" destOrd="0" presId="urn:microsoft.com/office/officeart/2005/8/layout/vList2"/>
    <dgm:cxn modelId="{23C384EF-0D68-4BAD-9509-5D7340F0A4FF}" type="presParOf" srcId="{B983DABA-3864-485C-A8B7-EF809D9E11CB}" destId="{C95E12EA-200F-49FF-8595-41E135C1E55B}"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9CD514C-178F-4B4B-B9D3-38AE61CAFEB1}" type="doc">
      <dgm:prSet loTypeId="urn:microsoft.com/office/officeart/2005/8/layout/hList1" loCatId="list" qsTypeId="urn:microsoft.com/office/officeart/2005/8/quickstyle/simple4" qsCatId="simple" csTypeId="urn:microsoft.com/office/officeart/2005/8/colors/colorful1" csCatId="colorful" phldr="1"/>
      <dgm:spPr/>
      <dgm:t>
        <a:bodyPr/>
        <a:lstStyle/>
        <a:p>
          <a:endParaRPr lang="en-US"/>
        </a:p>
      </dgm:t>
    </dgm:pt>
    <dgm:pt modelId="{A735CEA2-C547-4BD9-9F27-6EF7FBE244D4}">
      <dgm:prSet/>
      <dgm:spPr/>
      <dgm:t>
        <a:bodyPr/>
        <a:lstStyle/>
        <a:p>
          <a:r>
            <a:rPr lang="id-ID" dirty="0"/>
            <a:t>Special Library</a:t>
          </a:r>
          <a:endParaRPr lang="en-US" dirty="0"/>
        </a:p>
      </dgm:t>
    </dgm:pt>
    <dgm:pt modelId="{9C6AB028-2843-42D0-AA1B-86986D034DB1}" type="parTrans" cxnId="{BAF73318-9F13-4910-8641-D8DE7ACE98B5}">
      <dgm:prSet/>
      <dgm:spPr/>
      <dgm:t>
        <a:bodyPr/>
        <a:lstStyle/>
        <a:p>
          <a:endParaRPr lang="en-US"/>
        </a:p>
      </dgm:t>
    </dgm:pt>
    <dgm:pt modelId="{9E6D4A63-EB52-4FF8-AC2E-6302A7584DEF}" type="sibTrans" cxnId="{BAF73318-9F13-4910-8641-D8DE7ACE98B5}">
      <dgm:prSet/>
      <dgm:spPr/>
      <dgm:t>
        <a:bodyPr/>
        <a:lstStyle/>
        <a:p>
          <a:endParaRPr lang="en-US"/>
        </a:p>
      </dgm:t>
    </dgm:pt>
    <dgm:pt modelId="{55502A36-C25E-4A50-A06C-83D956C769E4}">
      <dgm:prSet/>
      <dgm:spPr/>
      <dgm:t>
        <a:bodyPr/>
        <a:lstStyle/>
        <a:p>
          <a:pPr algn="l"/>
          <a:r>
            <a:rPr lang="en-US" dirty="0"/>
            <a:t>According to </a:t>
          </a:r>
          <a:r>
            <a:rPr lang="en-US" dirty="0" err="1"/>
            <a:t>Harisanty</a:t>
          </a:r>
          <a:r>
            <a:rPr lang="en-US" dirty="0"/>
            <a:t>, D. (2019) in terms of library procurement, it requires library services, in terms of functions and objectives, to support the vision of the institution that oversees it.</a:t>
          </a:r>
        </a:p>
      </dgm:t>
    </dgm:pt>
    <dgm:pt modelId="{6C9BE658-D35F-487F-9BD2-EF66A1F61E5F}" type="parTrans" cxnId="{413E4792-9393-4EAB-AB80-C4BF3D4F68E8}">
      <dgm:prSet/>
      <dgm:spPr/>
      <dgm:t>
        <a:bodyPr/>
        <a:lstStyle/>
        <a:p>
          <a:endParaRPr lang="en-US"/>
        </a:p>
      </dgm:t>
    </dgm:pt>
    <dgm:pt modelId="{15296482-8989-43A1-950F-0769317DC8DC}" type="sibTrans" cxnId="{413E4792-9393-4EAB-AB80-C4BF3D4F68E8}">
      <dgm:prSet/>
      <dgm:spPr/>
      <dgm:t>
        <a:bodyPr/>
        <a:lstStyle/>
        <a:p>
          <a:endParaRPr lang="en-US"/>
        </a:p>
      </dgm:t>
    </dgm:pt>
    <dgm:pt modelId="{46ACA3CB-A46C-4D44-92D9-E94721603AA9}">
      <dgm:prSet/>
      <dgm:spPr/>
      <dgm:t>
        <a:bodyPr/>
        <a:lstStyle/>
        <a:p>
          <a:r>
            <a:rPr lang="id-ID" dirty="0"/>
            <a:t>Collection Management</a:t>
          </a:r>
          <a:endParaRPr lang="en-US" dirty="0"/>
        </a:p>
      </dgm:t>
    </dgm:pt>
    <dgm:pt modelId="{7EC4F842-C7C7-4AC6-AA64-D3C87BA5BA4A}" type="parTrans" cxnId="{D47ED94B-CEF9-41C4-A9C1-1B8D61316AA3}">
      <dgm:prSet/>
      <dgm:spPr/>
      <dgm:t>
        <a:bodyPr/>
        <a:lstStyle/>
        <a:p>
          <a:endParaRPr lang="en-US"/>
        </a:p>
      </dgm:t>
    </dgm:pt>
    <dgm:pt modelId="{92430D25-ABC6-4C86-9ED6-6CA2356A8486}" type="sibTrans" cxnId="{D47ED94B-CEF9-41C4-A9C1-1B8D61316AA3}">
      <dgm:prSet/>
      <dgm:spPr/>
      <dgm:t>
        <a:bodyPr/>
        <a:lstStyle/>
        <a:p>
          <a:endParaRPr lang="en-US"/>
        </a:p>
      </dgm:t>
    </dgm:pt>
    <dgm:pt modelId="{1B3BCBFC-D751-4983-AB77-2511FF9F60B9}">
      <dgm:prSet/>
      <dgm:spPr/>
      <dgm:t>
        <a:bodyPr/>
        <a:lstStyle/>
        <a:p>
          <a:pPr algn="l"/>
          <a:r>
            <a:rPr lang="en-US" dirty="0"/>
            <a:t>Implementation of collection management has the aim of realizing the collection, arrangement, and provision of information through selection of assets, information, and materials and through a clear and systematic curation process (</a:t>
          </a:r>
          <a:r>
            <a:rPr lang="en-US" dirty="0" err="1"/>
            <a:t>Samantaray</a:t>
          </a:r>
          <a:r>
            <a:rPr lang="en-US" dirty="0"/>
            <a:t>, M. and Rath, P., 2019).</a:t>
          </a:r>
        </a:p>
      </dgm:t>
    </dgm:pt>
    <dgm:pt modelId="{0CA4EAF7-B99C-4892-A5FC-B50511276166}" type="parTrans" cxnId="{FB2C889C-1D33-49D3-ADC2-1F7ED7D1DEB0}">
      <dgm:prSet/>
      <dgm:spPr/>
      <dgm:t>
        <a:bodyPr/>
        <a:lstStyle/>
        <a:p>
          <a:endParaRPr lang="en-US"/>
        </a:p>
      </dgm:t>
    </dgm:pt>
    <dgm:pt modelId="{D4DE4088-8571-4740-97EC-F649527C6A45}" type="sibTrans" cxnId="{FB2C889C-1D33-49D3-ADC2-1F7ED7D1DEB0}">
      <dgm:prSet/>
      <dgm:spPr/>
      <dgm:t>
        <a:bodyPr/>
        <a:lstStyle/>
        <a:p>
          <a:endParaRPr lang="en-US"/>
        </a:p>
      </dgm:t>
    </dgm:pt>
    <dgm:pt modelId="{1CB188E5-6A1D-4994-A93B-CAEA609BAB79}">
      <dgm:prSet/>
      <dgm:spPr/>
      <dgm:t>
        <a:bodyPr/>
        <a:lstStyle/>
        <a:p>
          <a:r>
            <a:rPr lang="id-ID" dirty="0"/>
            <a:t>Repository </a:t>
          </a:r>
          <a:endParaRPr lang="en-US" dirty="0"/>
        </a:p>
      </dgm:t>
    </dgm:pt>
    <dgm:pt modelId="{689D85DF-9715-4979-978E-CC5D41481217}" type="parTrans" cxnId="{06B585DF-A774-441E-B490-BA90AB4C762C}">
      <dgm:prSet/>
      <dgm:spPr/>
      <dgm:t>
        <a:bodyPr/>
        <a:lstStyle/>
        <a:p>
          <a:endParaRPr lang="en-US"/>
        </a:p>
      </dgm:t>
    </dgm:pt>
    <dgm:pt modelId="{E3D89D3D-F28F-46CE-8C0A-803501E5E911}" type="sibTrans" cxnId="{06B585DF-A774-441E-B490-BA90AB4C762C}">
      <dgm:prSet/>
      <dgm:spPr/>
      <dgm:t>
        <a:bodyPr/>
        <a:lstStyle/>
        <a:p>
          <a:endParaRPr lang="en-US"/>
        </a:p>
      </dgm:t>
    </dgm:pt>
    <dgm:pt modelId="{89175813-A183-4BA8-BE40-B4ECBC9BB811}">
      <dgm:prSet/>
      <dgm:spPr/>
      <dgm:t>
        <a:bodyPr/>
        <a:lstStyle/>
        <a:p>
          <a:pPr algn="l"/>
          <a:r>
            <a:rPr lang="en-US" dirty="0"/>
            <a:t>according to Franco, M. and Stefania, M. (2007), the repository service in its implementation functions as a storage and search process for data contained in the institution or organization concerned.</a:t>
          </a:r>
        </a:p>
      </dgm:t>
    </dgm:pt>
    <dgm:pt modelId="{3FEB7046-7DB8-4AE5-A9B6-26281151A9E1}" type="parTrans" cxnId="{34016E4E-DEF0-4F7C-8FFB-6638C6EDF4AE}">
      <dgm:prSet/>
      <dgm:spPr/>
      <dgm:t>
        <a:bodyPr/>
        <a:lstStyle/>
        <a:p>
          <a:endParaRPr lang="en-US"/>
        </a:p>
      </dgm:t>
    </dgm:pt>
    <dgm:pt modelId="{6444F224-44B3-41BB-B412-CB0E2256C867}" type="sibTrans" cxnId="{34016E4E-DEF0-4F7C-8FFB-6638C6EDF4AE}">
      <dgm:prSet/>
      <dgm:spPr/>
      <dgm:t>
        <a:bodyPr/>
        <a:lstStyle/>
        <a:p>
          <a:endParaRPr lang="en-US"/>
        </a:p>
      </dgm:t>
    </dgm:pt>
    <dgm:pt modelId="{233660B5-7F57-401C-BD51-EF27E92F61D9}" type="pres">
      <dgm:prSet presAssocID="{69CD514C-178F-4B4B-B9D3-38AE61CAFEB1}" presName="Name0" presStyleCnt="0">
        <dgm:presLayoutVars>
          <dgm:dir/>
          <dgm:animLvl val="lvl"/>
          <dgm:resizeHandles val="exact"/>
        </dgm:presLayoutVars>
      </dgm:prSet>
      <dgm:spPr/>
    </dgm:pt>
    <dgm:pt modelId="{02C346AF-E5DE-4020-B105-044217FC3C97}" type="pres">
      <dgm:prSet presAssocID="{A735CEA2-C547-4BD9-9F27-6EF7FBE244D4}" presName="composite" presStyleCnt="0"/>
      <dgm:spPr/>
    </dgm:pt>
    <dgm:pt modelId="{EB891D98-10DB-4EC2-985A-8A5B2ED37CC0}" type="pres">
      <dgm:prSet presAssocID="{A735CEA2-C547-4BD9-9F27-6EF7FBE244D4}" presName="parTx" presStyleLbl="alignNode1" presStyleIdx="0" presStyleCnt="3">
        <dgm:presLayoutVars>
          <dgm:chMax val="0"/>
          <dgm:chPref val="0"/>
          <dgm:bulletEnabled val="1"/>
        </dgm:presLayoutVars>
      </dgm:prSet>
      <dgm:spPr/>
    </dgm:pt>
    <dgm:pt modelId="{285834BE-DD81-437C-B707-668D46EF58FD}" type="pres">
      <dgm:prSet presAssocID="{A735CEA2-C547-4BD9-9F27-6EF7FBE244D4}" presName="desTx" presStyleLbl="alignAccFollowNode1" presStyleIdx="0" presStyleCnt="3">
        <dgm:presLayoutVars>
          <dgm:bulletEnabled val="1"/>
        </dgm:presLayoutVars>
      </dgm:prSet>
      <dgm:spPr/>
    </dgm:pt>
    <dgm:pt modelId="{40967884-68E2-4370-A2E6-9D5D97EDA3AA}" type="pres">
      <dgm:prSet presAssocID="{9E6D4A63-EB52-4FF8-AC2E-6302A7584DEF}" presName="space" presStyleCnt="0"/>
      <dgm:spPr/>
    </dgm:pt>
    <dgm:pt modelId="{E55D3902-607B-4F77-A0BD-3FD67346F7C3}" type="pres">
      <dgm:prSet presAssocID="{46ACA3CB-A46C-4D44-92D9-E94721603AA9}" presName="composite" presStyleCnt="0"/>
      <dgm:spPr/>
    </dgm:pt>
    <dgm:pt modelId="{8D582C14-24D8-468B-A9BA-4F23DD2A38C5}" type="pres">
      <dgm:prSet presAssocID="{46ACA3CB-A46C-4D44-92D9-E94721603AA9}" presName="parTx" presStyleLbl="alignNode1" presStyleIdx="1" presStyleCnt="3">
        <dgm:presLayoutVars>
          <dgm:chMax val="0"/>
          <dgm:chPref val="0"/>
          <dgm:bulletEnabled val="1"/>
        </dgm:presLayoutVars>
      </dgm:prSet>
      <dgm:spPr/>
    </dgm:pt>
    <dgm:pt modelId="{317241AC-9E23-4BE6-B481-BB275B5F5CB9}" type="pres">
      <dgm:prSet presAssocID="{46ACA3CB-A46C-4D44-92D9-E94721603AA9}" presName="desTx" presStyleLbl="alignAccFollowNode1" presStyleIdx="1" presStyleCnt="3">
        <dgm:presLayoutVars>
          <dgm:bulletEnabled val="1"/>
        </dgm:presLayoutVars>
      </dgm:prSet>
      <dgm:spPr/>
    </dgm:pt>
    <dgm:pt modelId="{AD488AA6-D8BB-4E3F-8E1B-7D404D087144}" type="pres">
      <dgm:prSet presAssocID="{92430D25-ABC6-4C86-9ED6-6CA2356A8486}" presName="space" presStyleCnt="0"/>
      <dgm:spPr/>
    </dgm:pt>
    <dgm:pt modelId="{A497625D-4D5A-47DC-89BF-5B6BF39A3952}" type="pres">
      <dgm:prSet presAssocID="{1CB188E5-6A1D-4994-A93B-CAEA609BAB79}" presName="composite" presStyleCnt="0"/>
      <dgm:spPr/>
    </dgm:pt>
    <dgm:pt modelId="{8AD457BA-487B-496C-B1D4-571DBBE1CD23}" type="pres">
      <dgm:prSet presAssocID="{1CB188E5-6A1D-4994-A93B-CAEA609BAB79}" presName="parTx" presStyleLbl="alignNode1" presStyleIdx="2" presStyleCnt="3">
        <dgm:presLayoutVars>
          <dgm:chMax val="0"/>
          <dgm:chPref val="0"/>
          <dgm:bulletEnabled val="1"/>
        </dgm:presLayoutVars>
      </dgm:prSet>
      <dgm:spPr/>
    </dgm:pt>
    <dgm:pt modelId="{4A835E44-778E-4C31-BC69-982548AAE689}" type="pres">
      <dgm:prSet presAssocID="{1CB188E5-6A1D-4994-A93B-CAEA609BAB79}" presName="desTx" presStyleLbl="alignAccFollowNode1" presStyleIdx="2" presStyleCnt="3">
        <dgm:presLayoutVars>
          <dgm:bulletEnabled val="1"/>
        </dgm:presLayoutVars>
      </dgm:prSet>
      <dgm:spPr/>
    </dgm:pt>
  </dgm:ptLst>
  <dgm:cxnLst>
    <dgm:cxn modelId="{BAF73318-9F13-4910-8641-D8DE7ACE98B5}" srcId="{69CD514C-178F-4B4B-B9D3-38AE61CAFEB1}" destId="{A735CEA2-C547-4BD9-9F27-6EF7FBE244D4}" srcOrd="0" destOrd="0" parTransId="{9C6AB028-2843-42D0-AA1B-86986D034DB1}" sibTransId="{9E6D4A63-EB52-4FF8-AC2E-6302A7584DEF}"/>
    <dgm:cxn modelId="{D4D12E29-DEEA-4480-BA47-14C42B8CE258}" type="presOf" srcId="{1CB188E5-6A1D-4994-A93B-CAEA609BAB79}" destId="{8AD457BA-487B-496C-B1D4-571DBBE1CD23}" srcOrd="0" destOrd="0" presId="urn:microsoft.com/office/officeart/2005/8/layout/hList1"/>
    <dgm:cxn modelId="{AE0AA868-36F6-46B3-9976-254306A696A0}" type="presOf" srcId="{55502A36-C25E-4A50-A06C-83D956C769E4}" destId="{285834BE-DD81-437C-B707-668D46EF58FD}" srcOrd="0" destOrd="0" presId="urn:microsoft.com/office/officeart/2005/8/layout/hList1"/>
    <dgm:cxn modelId="{D47ED94B-CEF9-41C4-A9C1-1B8D61316AA3}" srcId="{69CD514C-178F-4B4B-B9D3-38AE61CAFEB1}" destId="{46ACA3CB-A46C-4D44-92D9-E94721603AA9}" srcOrd="1" destOrd="0" parTransId="{7EC4F842-C7C7-4AC6-AA64-D3C87BA5BA4A}" sibTransId="{92430D25-ABC6-4C86-9ED6-6CA2356A8486}"/>
    <dgm:cxn modelId="{34016E4E-DEF0-4F7C-8FFB-6638C6EDF4AE}" srcId="{1CB188E5-6A1D-4994-A93B-CAEA609BAB79}" destId="{89175813-A183-4BA8-BE40-B4ECBC9BB811}" srcOrd="0" destOrd="0" parTransId="{3FEB7046-7DB8-4AE5-A9B6-26281151A9E1}" sibTransId="{6444F224-44B3-41BB-B412-CB0E2256C867}"/>
    <dgm:cxn modelId="{273CE191-ED2C-4AF5-9AB2-001B0C46C6C8}" type="presOf" srcId="{46ACA3CB-A46C-4D44-92D9-E94721603AA9}" destId="{8D582C14-24D8-468B-A9BA-4F23DD2A38C5}" srcOrd="0" destOrd="0" presId="urn:microsoft.com/office/officeart/2005/8/layout/hList1"/>
    <dgm:cxn modelId="{413E4792-9393-4EAB-AB80-C4BF3D4F68E8}" srcId="{A735CEA2-C547-4BD9-9F27-6EF7FBE244D4}" destId="{55502A36-C25E-4A50-A06C-83D956C769E4}" srcOrd="0" destOrd="0" parTransId="{6C9BE658-D35F-487F-9BD2-EF66A1F61E5F}" sibTransId="{15296482-8989-43A1-950F-0769317DC8DC}"/>
    <dgm:cxn modelId="{9B2D8B95-49D3-4BD5-83AC-48F02CAFFFEF}" type="presOf" srcId="{69CD514C-178F-4B4B-B9D3-38AE61CAFEB1}" destId="{233660B5-7F57-401C-BD51-EF27E92F61D9}" srcOrd="0" destOrd="0" presId="urn:microsoft.com/office/officeart/2005/8/layout/hList1"/>
    <dgm:cxn modelId="{FB2C889C-1D33-49D3-ADC2-1F7ED7D1DEB0}" srcId="{46ACA3CB-A46C-4D44-92D9-E94721603AA9}" destId="{1B3BCBFC-D751-4983-AB77-2511FF9F60B9}" srcOrd="0" destOrd="0" parTransId="{0CA4EAF7-B99C-4892-A5FC-B50511276166}" sibTransId="{D4DE4088-8571-4740-97EC-F649527C6A45}"/>
    <dgm:cxn modelId="{665DC1A8-A17C-4408-9AD3-208DC35FCC17}" type="presOf" srcId="{A735CEA2-C547-4BD9-9F27-6EF7FBE244D4}" destId="{EB891D98-10DB-4EC2-985A-8A5B2ED37CC0}" srcOrd="0" destOrd="0" presId="urn:microsoft.com/office/officeart/2005/8/layout/hList1"/>
    <dgm:cxn modelId="{4C541DD2-8BC3-4E6D-BC20-EF9E6FD9DC78}" type="presOf" srcId="{89175813-A183-4BA8-BE40-B4ECBC9BB811}" destId="{4A835E44-778E-4C31-BC69-982548AAE689}" srcOrd="0" destOrd="0" presId="urn:microsoft.com/office/officeart/2005/8/layout/hList1"/>
    <dgm:cxn modelId="{71B2D1D3-B966-4230-9271-02AB0C2AE78C}" type="presOf" srcId="{1B3BCBFC-D751-4983-AB77-2511FF9F60B9}" destId="{317241AC-9E23-4BE6-B481-BB275B5F5CB9}" srcOrd="0" destOrd="0" presId="urn:microsoft.com/office/officeart/2005/8/layout/hList1"/>
    <dgm:cxn modelId="{06B585DF-A774-441E-B490-BA90AB4C762C}" srcId="{69CD514C-178F-4B4B-B9D3-38AE61CAFEB1}" destId="{1CB188E5-6A1D-4994-A93B-CAEA609BAB79}" srcOrd="2" destOrd="0" parTransId="{689D85DF-9715-4979-978E-CC5D41481217}" sibTransId="{E3D89D3D-F28F-46CE-8C0A-803501E5E911}"/>
    <dgm:cxn modelId="{C1C13313-039D-48AD-B994-3B4BE2ADD4E1}" type="presParOf" srcId="{233660B5-7F57-401C-BD51-EF27E92F61D9}" destId="{02C346AF-E5DE-4020-B105-044217FC3C97}" srcOrd="0" destOrd="0" presId="urn:microsoft.com/office/officeart/2005/8/layout/hList1"/>
    <dgm:cxn modelId="{788B577C-6EAB-49A7-9B7A-800FA968FAAC}" type="presParOf" srcId="{02C346AF-E5DE-4020-B105-044217FC3C97}" destId="{EB891D98-10DB-4EC2-985A-8A5B2ED37CC0}" srcOrd="0" destOrd="0" presId="urn:microsoft.com/office/officeart/2005/8/layout/hList1"/>
    <dgm:cxn modelId="{A56CDCEB-160E-4AE4-88D1-DE04900EFE0A}" type="presParOf" srcId="{02C346AF-E5DE-4020-B105-044217FC3C97}" destId="{285834BE-DD81-437C-B707-668D46EF58FD}" srcOrd="1" destOrd="0" presId="urn:microsoft.com/office/officeart/2005/8/layout/hList1"/>
    <dgm:cxn modelId="{E5D0F078-805F-4431-A5A0-85C1827C21E6}" type="presParOf" srcId="{233660B5-7F57-401C-BD51-EF27E92F61D9}" destId="{40967884-68E2-4370-A2E6-9D5D97EDA3AA}" srcOrd="1" destOrd="0" presId="urn:microsoft.com/office/officeart/2005/8/layout/hList1"/>
    <dgm:cxn modelId="{0AA4BC77-5B8F-437B-8B9B-0D7D9B4234D4}" type="presParOf" srcId="{233660B5-7F57-401C-BD51-EF27E92F61D9}" destId="{E55D3902-607B-4F77-A0BD-3FD67346F7C3}" srcOrd="2" destOrd="0" presId="urn:microsoft.com/office/officeart/2005/8/layout/hList1"/>
    <dgm:cxn modelId="{9E000E36-16B7-4F1F-8210-448322E51FAE}" type="presParOf" srcId="{E55D3902-607B-4F77-A0BD-3FD67346F7C3}" destId="{8D582C14-24D8-468B-A9BA-4F23DD2A38C5}" srcOrd="0" destOrd="0" presId="urn:microsoft.com/office/officeart/2005/8/layout/hList1"/>
    <dgm:cxn modelId="{573E8C7D-5F8A-46A2-88BD-CFA9A3FDAD1B}" type="presParOf" srcId="{E55D3902-607B-4F77-A0BD-3FD67346F7C3}" destId="{317241AC-9E23-4BE6-B481-BB275B5F5CB9}" srcOrd="1" destOrd="0" presId="urn:microsoft.com/office/officeart/2005/8/layout/hList1"/>
    <dgm:cxn modelId="{B3660F1C-DBED-498D-8399-87FFB8A6E97E}" type="presParOf" srcId="{233660B5-7F57-401C-BD51-EF27E92F61D9}" destId="{AD488AA6-D8BB-4E3F-8E1B-7D404D087144}" srcOrd="3" destOrd="0" presId="urn:microsoft.com/office/officeart/2005/8/layout/hList1"/>
    <dgm:cxn modelId="{903EE475-20EA-4543-BD8D-36FBCA1FDB4D}" type="presParOf" srcId="{233660B5-7F57-401C-BD51-EF27E92F61D9}" destId="{A497625D-4D5A-47DC-89BF-5B6BF39A3952}" srcOrd="4" destOrd="0" presId="urn:microsoft.com/office/officeart/2005/8/layout/hList1"/>
    <dgm:cxn modelId="{FE516FB0-2772-48C1-8524-4628EF37C4CA}" type="presParOf" srcId="{A497625D-4D5A-47DC-89BF-5B6BF39A3952}" destId="{8AD457BA-487B-496C-B1D4-571DBBE1CD23}" srcOrd="0" destOrd="0" presId="urn:microsoft.com/office/officeart/2005/8/layout/hList1"/>
    <dgm:cxn modelId="{1E8151D1-7711-4053-A744-973A37A2517D}" type="presParOf" srcId="{A497625D-4D5A-47DC-89BF-5B6BF39A3952}" destId="{4A835E44-778E-4C31-BC69-982548AAE689}"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73F3528-CE23-4B29-B48F-E2CA7DE2C971}" type="doc">
      <dgm:prSet loTypeId="urn:microsoft.com/office/officeart/2009/3/layout/HorizontalOrganizationChart" loCatId="hierarchy" qsTypeId="urn:microsoft.com/office/officeart/2005/8/quickstyle/simple4" qsCatId="simple" csTypeId="urn:microsoft.com/office/officeart/2005/8/colors/colorful5" csCatId="colorful" phldr="1"/>
      <dgm:spPr/>
      <dgm:t>
        <a:bodyPr/>
        <a:lstStyle/>
        <a:p>
          <a:endParaRPr lang="en-US"/>
        </a:p>
      </dgm:t>
    </dgm:pt>
    <dgm:pt modelId="{8813D2D9-42DF-4344-A247-1BC1F08B0952}">
      <dgm:prSet/>
      <dgm:spPr/>
      <dgm:t>
        <a:bodyPr/>
        <a:lstStyle/>
        <a:p>
          <a:r>
            <a:rPr lang="id-ID" dirty="0"/>
            <a:t>Observation</a:t>
          </a:r>
          <a:endParaRPr lang="en-US" dirty="0"/>
        </a:p>
      </dgm:t>
    </dgm:pt>
    <dgm:pt modelId="{938C2A4E-8603-4DBC-83F5-638611469873}" type="parTrans" cxnId="{E85E5CA2-5C6F-4BA5-8B7D-662ADEBBA235}">
      <dgm:prSet/>
      <dgm:spPr/>
      <dgm:t>
        <a:bodyPr/>
        <a:lstStyle/>
        <a:p>
          <a:endParaRPr lang="en-US"/>
        </a:p>
      </dgm:t>
    </dgm:pt>
    <dgm:pt modelId="{6B226293-6BAA-4403-B169-2A3188DB19D2}" type="sibTrans" cxnId="{E85E5CA2-5C6F-4BA5-8B7D-662ADEBBA235}">
      <dgm:prSet/>
      <dgm:spPr/>
      <dgm:t>
        <a:bodyPr/>
        <a:lstStyle/>
        <a:p>
          <a:endParaRPr lang="en-US"/>
        </a:p>
      </dgm:t>
    </dgm:pt>
    <dgm:pt modelId="{2EFFEC9A-C81D-4F5E-A895-392EBE582C3E}">
      <dgm:prSet/>
      <dgm:spPr/>
      <dgm:t>
        <a:bodyPr/>
        <a:lstStyle/>
        <a:p>
          <a:r>
            <a:rPr lang="id-ID" dirty="0"/>
            <a:t>Interview</a:t>
          </a:r>
          <a:endParaRPr lang="en-US" dirty="0"/>
        </a:p>
      </dgm:t>
    </dgm:pt>
    <dgm:pt modelId="{4A627570-B111-4792-BB46-1C8FE02D8F9F}" type="parTrans" cxnId="{564D07D7-AB5D-4644-A43C-4BC3AFC4F0E0}">
      <dgm:prSet/>
      <dgm:spPr/>
      <dgm:t>
        <a:bodyPr/>
        <a:lstStyle/>
        <a:p>
          <a:endParaRPr lang="en-US"/>
        </a:p>
      </dgm:t>
    </dgm:pt>
    <dgm:pt modelId="{5A8C17DF-FB81-4140-AED0-4FC40AA02587}" type="sibTrans" cxnId="{564D07D7-AB5D-4644-A43C-4BC3AFC4F0E0}">
      <dgm:prSet/>
      <dgm:spPr/>
      <dgm:t>
        <a:bodyPr/>
        <a:lstStyle/>
        <a:p>
          <a:endParaRPr lang="en-US"/>
        </a:p>
      </dgm:t>
    </dgm:pt>
    <dgm:pt modelId="{EC504B85-2307-4BF0-B5F2-F39FEA493849}" type="pres">
      <dgm:prSet presAssocID="{D73F3528-CE23-4B29-B48F-E2CA7DE2C971}" presName="hierChild1" presStyleCnt="0">
        <dgm:presLayoutVars>
          <dgm:orgChart val="1"/>
          <dgm:chPref val="1"/>
          <dgm:dir/>
          <dgm:animOne val="branch"/>
          <dgm:animLvl val="lvl"/>
          <dgm:resizeHandles/>
        </dgm:presLayoutVars>
      </dgm:prSet>
      <dgm:spPr/>
    </dgm:pt>
    <dgm:pt modelId="{8AAA6A70-9490-49B4-8D6B-AD946CC891FB}" type="pres">
      <dgm:prSet presAssocID="{8813D2D9-42DF-4344-A247-1BC1F08B0952}" presName="hierRoot1" presStyleCnt="0">
        <dgm:presLayoutVars>
          <dgm:hierBranch val="init"/>
        </dgm:presLayoutVars>
      </dgm:prSet>
      <dgm:spPr/>
    </dgm:pt>
    <dgm:pt modelId="{C2DD5AA3-D2EE-4773-98A5-61DEE7A1754C}" type="pres">
      <dgm:prSet presAssocID="{8813D2D9-42DF-4344-A247-1BC1F08B0952}" presName="rootComposite1" presStyleCnt="0"/>
      <dgm:spPr/>
    </dgm:pt>
    <dgm:pt modelId="{46D4569F-78D6-4951-8D50-408DCAEE889E}" type="pres">
      <dgm:prSet presAssocID="{8813D2D9-42DF-4344-A247-1BC1F08B0952}" presName="rootText1" presStyleLbl="node0" presStyleIdx="0" presStyleCnt="2" custScaleX="16404" custScaleY="13419" custLinFactNeighborX="-11396" custLinFactNeighborY="37521">
        <dgm:presLayoutVars>
          <dgm:chPref val="3"/>
        </dgm:presLayoutVars>
      </dgm:prSet>
      <dgm:spPr/>
    </dgm:pt>
    <dgm:pt modelId="{97932A5E-CB2A-4C9C-9153-87248A9C3B1D}" type="pres">
      <dgm:prSet presAssocID="{8813D2D9-42DF-4344-A247-1BC1F08B0952}" presName="rootConnector1" presStyleLbl="node1" presStyleIdx="0" presStyleCnt="0"/>
      <dgm:spPr/>
    </dgm:pt>
    <dgm:pt modelId="{F6326FFD-BC21-4EFE-AD4E-BE1A96D28600}" type="pres">
      <dgm:prSet presAssocID="{8813D2D9-42DF-4344-A247-1BC1F08B0952}" presName="hierChild2" presStyleCnt="0"/>
      <dgm:spPr/>
    </dgm:pt>
    <dgm:pt modelId="{6E956C70-4B8C-4C35-9752-01CDCD168F39}" type="pres">
      <dgm:prSet presAssocID="{8813D2D9-42DF-4344-A247-1BC1F08B0952}" presName="hierChild3" presStyleCnt="0"/>
      <dgm:spPr/>
    </dgm:pt>
    <dgm:pt modelId="{1E02467D-BC3E-4D19-ABB3-2A567CA6B718}" type="pres">
      <dgm:prSet presAssocID="{2EFFEC9A-C81D-4F5E-A895-392EBE582C3E}" presName="hierRoot1" presStyleCnt="0">
        <dgm:presLayoutVars>
          <dgm:hierBranch val="init"/>
        </dgm:presLayoutVars>
      </dgm:prSet>
      <dgm:spPr/>
    </dgm:pt>
    <dgm:pt modelId="{1825C206-DBF6-438C-AC83-034AAA765FBF}" type="pres">
      <dgm:prSet presAssocID="{2EFFEC9A-C81D-4F5E-A895-392EBE582C3E}" presName="rootComposite1" presStyleCnt="0"/>
      <dgm:spPr/>
    </dgm:pt>
    <dgm:pt modelId="{93603D4C-1409-4742-B219-670EA0D3AEB4}" type="pres">
      <dgm:prSet presAssocID="{2EFFEC9A-C81D-4F5E-A895-392EBE582C3E}" presName="rootText1" presStyleLbl="node0" presStyleIdx="1" presStyleCnt="2" custScaleX="13777" custScaleY="13265" custLinFactNeighborX="11042" custLinFactNeighborY="-16881">
        <dgm:presLayoutVars>
          <dgm:chPref val="3"/>
        </dgm:presLayoutVars>
      </dgm:prSet>
      <dgm:spPr/>
    </dgm:pt>
    <dgm:pt modelId="{1D200C4C-6E1B-4FDC-A928-9DC053D411E4}" type="pres">
      <dgm:prSet presAssocID="{2EFFEC9A-C81D-4F5E-A895-392EBE582C3E}" presName="rootConnector1" presStyleLbl="node1" presStyleIdx="0" presStyleCnt="0"/>
      <dgm:spPr/>
    </dgm:pt>
    <dgm:pt modelId="{82F60E2C-4FC0-4EB1-88AB-C386ABCC4874}" type="pres">
      <dgm:prSet presAssocID="{2EFFEC9A-C81D-4F5E-A895-392EBE582C3E}" presName="hierChild2" presStyleCnt="0"/>
      <dgm:spPr/>
    </dgm:pt>
    <dgm:pt modelId="{579FB4F6-E06D-4336-B7A1-D9B42FC2A9A2}" type="pres">
      <dgm:prSet presAssocID="{2EFFEC9A-C81D-4F5E-A895-392EBE582C3E}" presName="hierChild3" presStyleCnt="0"/>
      <dgm:spPr/>
    </dgm:pt>
  </dgm:ptLst>
  <dgm:cxnLst>
    <dgm:cxn modelId="{6F8CAB0A-0382-469E-92F7-2CC0999E9B6D}" type="presOf" srcId="{2EFFEC9A-C81D-4F5E-A895-392EBE582C3E}" destId="{93603D4C-1409-4742-B219-670EA0D3AEB4}" srcOrd="0" destOrd="0" presId="urn:microsoft.com/office/officeart/2009/3/layout/HorizontalOrganizationChart"/>
    <dgm:cxn modelId="{CB71E345-25B6-483A-966F-4DF71C95F7BE}" type="presOf" srcId="{D73F3528-CE23-4B29-B48F-E2CA7DE2C971}" destId="{EC504B85-2307-4BF0-B5F2-F39FEA493849}" srcOrd="0" destOrd="0" presId="urn:microsoft.com/office/officeart/2009/3/layout/HorizontalOrganizationChart"/>
    <dgm:cxn modelId="{E85E5CA2-5C6F-4BA5-8B7D-662ADEBBA235}" srcId="{D73F3528-CE23-4B29-B48F-E2CA7DE2C971}" destId="{8813D2D9-42DF-4344-A247-1BC1F08B0952}" srcOrd="0" destOrd="0" parTransId="{938C2A4E-8603-4DBC-83F5-638611469873}" sibTransId="{6B226293-6BAA-4403-B169-2A3188DB19D2}"/>
    <dgm:cxn modelId="{D32D6FCB-C1A3-435A-839B-52BE23FE425F}" type="presOf" srcId="{2EFFEC9A-C81D-4F5E-A895-392EBE582C3E}" destId="{1D200C4C-6E1B-4FDC-A928-9DC053D411E4}" srcOrd="1" destOrd="0" presId="urn:microsoft.com/office/officeart/2009/3/layout/HorizontalOrganizationChart"/>
    <dgm:cxn modelId="{C8D0A7D3-6C00-4F84-9863-180DE7DC64A2}" type="presOf" srcId="{8813D2D9-42DF-4344-A247-1BC1F08B0952}" destId="{97932A5E-CB2A-4C9C-9153-87248A9C3B1D}" srcOrd="1" destOrd="0" presId="urn:microsoft.com/office/officeart/2009/3/layout/HorizontalOrganizationChart"/>
    <dgm:cxn modelId="{564D07D7-AB5D-4644-A43C-4BC3AFC4F0E0}" srcId="{D73F3528-CE23-4B29-B48F-E2CA7DE2C971}" destId="{2EFFEC9A-C81D-4F5E-A895-392EBE582C3E}" srcOrd="1" destOrd="0" parTransId="{4A627570-B111-4792-BB46-1C8FE02D8F9F}" sibTransId="{5A8C17DF-FB81-4140-AED0-4FC40AA02587}"/>
    <dgm:cxn modelId="{4FF69CE7-3050-448D-8D9B-722CEAD8A98D}" type="presOf" srcId="{8813D2D9-42DF-4344-A247-1BC1F08B0952}" destId="{46D4569F-78D6-4951-8D50-408DCAEE889E}" srcOrd="0" destOrd="0" presId="urn:microsoft.com/office/officeart/2009/3/layout/HorizontalOrganizationChart"/>
    <dgm:cxn modelId="{9B7C847B-6FD2-49FD-988C-8E11216A382A}" type="presParOf" srcId="{EC504B85-2307-4BF0-B5F2-F39FEA493849}" destId="{8AAA6A70-9490-49B4-8D6B-AD946CC891FB}" srcOrd="0" destOrd="0" presId="urn:microsoft.com/office/officeart/2009/3/layout/HorizontalOrganizationChart"/>
    <dgm:cxn modelId="{59D08A54-C35F-4D40-99C6-856FBB3D2156}" type="presParOf" srcId="{8AAA6A70-9490-49B4-8D6B-AD946CC891FB}" destId="{C2DD5AA3-D2EE-4773-98A5-61DEE7A1754C}" srcOrd="0" destOrd="0" presId="urn:microsoft.com/office/officeart/2009/3/layout/HorizontalOrganizationChart"/>
    <dgm:cxn modelId="{7362F8A2-0F17-447C-AC27-BF2C285B3F2C}" type="presParOf" srcId="{C2DD5AA3-D2EE-4773-98A5-61DEE7A1754C}" destId="{46D4569F-78D6-4951-8D50-408DCAEE889E}" srcOrd="0" destOrd="0" presId="urn:microsoft.com/office/officeart/2009/3/layout/HorizontalOrganizationChart"/>
    <dgm:cxn modelId="{6B42A2B1-40B3-4625-90B9-6B87AC6E4A93}" type="presParOf" srcId="{C2DD5AA3-D2EE-4773-98A5-61DEE7A1754C}" destId="{97932A5E-CB2A-4C9C-9153-87248A9C3B1D}" srcOrd="1" destOrd="0" presId="urn:microsoft.com/office/officeart/2009/3/layout/HorizontalOrganizationChart"/>
    <dgm:cxn modelId="{AC6E6BF9-4D0B-44AE-A90F-4438B52A8141}" type="presParOf" srcId="{8AAA6A70-9490-49B4-8D6B-AD946CC891FB}" destId="{F6326FFD-BC21-4EFE-AD4E-BE1A96D28600}" srcOrd="1" destOrd="0" presId="urn:microsoft.com/office/officeart/2009/3/layout/HorizontalOrganizationChart"/>
    <dgm:cxn modelId="{63E8BA40-382C-4DEF-B22E-5C4C9BC2CDAC}" type="presParOf" srcId="{8AAA6A70-9490-49B4-8D6B-AD946CC891FB}" destId="{6E956C70-4B8C-4C35-9752-01CDCD168F39}" srcOrd="2" destOrd="0" presId="urn:microsoft.com/office/officeart/2009/3/layout/HorizontalOrganizationChart"/>
    <dgm:cxn modelId="{8694BA9E-E7BF-4103-9E48-E81B8C159744}" type="presParOf" srcId="{EC504B85-2307-4BF0-B5F2-F39FEA493849}" destId="{1E02467D-BC3E-4D19-ABB3-2A567CA6B718}" srcOrd="1" destOrd="0" presId="urn:microsoft.com/office/officeart/2009/3/layout/HorizontalOrganizationChart"/>
    <dgm:cxn modelId="{21E42F85-DAF4-422A-A22F-AE46974C8C1D}" type="presParOf" srcId="{1E02467D-BC3E-4D19-ABB3-2A567CA6B718}" destId="{1825C206-DBF6-438C-AC83-034AAA765FBF}" srcOrd="0" destOrd="0" presId="urn:microsoft.com/office/officeart/2009/3/layout/HorizontalOrganizationChart"/>
    <dgm:cxn modelId="{A39C2BF9-2818-4158-ABE0-6EF09AA710EF}" type="presParOf" srcId="{1825C206-DBF6-438C-AC83-034AAA765FBF}" destId="{93603D4C-1409-4742-B219-670EA0D3AEB4}" srcOrd="0" destOrd="0" presId="urn:microsoft.com/office/officeart/2009/3/layout/HorizontalOrganizationChart"/>
    <dgm:cxn modelId="{5253D7E2-8F9F-4F87-8F1E-6833F2BF2E84}" type="presParOf" srcId="{1825C206-DBF6-438C-AC83-034AAA765FBF}" destId="{1D200C4C-6E1B-4FDC-A928-9DC053D411E4}" srcOrd="1" destOrd="0" presId="urn:microsoft.com/office/officeart/2009/3/layout/HorizontalOrganizationChart"/>
    <dgm:cxn modelId="{CC5D5AA1-5B27-46F7-A3C4-C336AA345A99}" type="presParOf" srcId="{1E02467D-BC3E-4D19-ABB3-2A567CA6B718}" destId="{82F60E2C-4FC0-4EB1-88AB-C386ABCC4874}" srcOrd="1" destOrd="0" presId="urn:microsoft.com/office/officeart/2009/3/layout/HorizontalOrganizationChart"/>
    <dgm:cxn modelId="{3892737F-C8E4-4B8A-8946-3375587CEC7F}" type="presParOf" srcId="{1E02467D-BC3E-4D19-ABB3-2A567CA6B718}" destId="{579FB4F6-E06D-4336-B7A1-D9B42FC2A9A2}" srcOrd="2" destOrd="0" presId="urn:microsoft.com/office/officeart/2009/3/layout/Horizontal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9CD514C-178F-4B4B-B9D3-38AE61CAFEB1}" type="doc">
      <dgm:prSet loTypeId="urn:microsoft.com/office/officeart/2005/8/layout/list1" loCatId="list" qsTypeId="urn:microsoft.com/office/officeart/2005/8/quickstyle/simple4" qsCatId="simple" csTypeId="urn:microsoft.com/office/officeart/2005/8/colors/colorful1" csCatId="colorful" phldr="1"/>
      <dgm:spPr/>
      <dgm:t>
        <a:bodyPr/>
        <a:lstStyle/>
        <a:p>
          <a:endParaRPr lang="en-US"/>
        </a:p>
      </dgm:t>
    </dgm:pt>
    <dgm:pt modelId="{A735CEA2-C547-4BD9-9F27-6EF7FBE244D4}">
      <dgm:prSet/>
      <dgm:spPr/>
      <dgm:t>
        <a:bodyPr/>
        <a:lstStyle/>
        <a:p>
          <a:r>
            <a:rPr lang="id-ID" dirty="0"/>
            <a:t>Preparing technology tools</a:t>
          </a:r>
          <a:endParaRPr lang="en-US" dirty="0"/>
        </a:p>
      </dgm:t>
    </dgm:pt>
    <dgm:pt modelId="{9C6AB028-2843-42D0-AA1B-86986D034DB1}" type="parTrans" cxnId="{BAF73318-9F13-4910-8641-D8DE7ACE98B5}">
      <dgm:prSet/>
      <dgm:spPr/>
      <dgm:t>
        <a:bodyPr/>
        <a:lstStyle/>
        <a:p>
          <a:endParaRPr lang="en-US"/>
        </a:p>
      </dgm:t>
    </dgm:pt>
    <dgm:pt modelId="{9E6D4A63-EB52-4FF8-AC2E-6302A7584DEF}" type="sibTrans" cxnId="{BAF73318-9F13-4910-8641-D8DE7ACE98B5}">
      <dgm:prSet/>
      <dgm:spPr/>
      <dgm:t>
        <a:bodyPr/>
        <a:lstStyle/>
        <a:p>
          <a:endParaRPr lang="en-US"/>
        </a:p>
      </dgm:t>
    </dgm:pt>
    <dgm:pt modelId="{55502A36-C25E-4A50-A06C-83D956C769E4}">
      <dgm:prSet/>
      <dgm:spPr/>
      <dgm:t>
        <a:bodyPr/>
        <a:lstStyle/>
        <a:p>
          <a:pPr algn="ctr"/>
          <a:r>
            <a:rPr lang="id-ID" dirty="0"/>
            <a:t>by planning the annual budget which is included in the Management Level Work Operational Plan (ROKTM) regarding Library and Website Management Services.</a:t>
          </a:r>
          <a:endParaRPr lang="en-US" dirty="0"/>
        </a:p>
      </dgm:t>
    </dgm:pt>
    <dgm:pt modelId="{6C9BE658-D35F-487F-9BD2-EF66A1F61E5F}" type="parTrans" cxnId="{413E4792-9393-4EAB-AB80-C4BF3D4F68E8}">
      <dgm:prSet/>
      <dgm:spPr/>
      <dgm:t>
        <a:bodyPr/>
        <a:lstStyle/>
        <a:p>
          <a:endParaRPr lang="en-US"/>
        </a:p>
      </dgm:t>
    </dgm:pt>
    <dgm:pt modelId="{15296482-8989-43A1-950F-0769317DC8DC}" type="sibTrans" cxnId="{413E4792-9393-4EAB-AB80-C4BF3D4F68E8}">
      <dgm:prSet/>
      <dgm:spPr/>
      <dgm:t>
        <a:bodyPr/>
        <a:lstStyle/>
        <a:p>
          <a:endParaRPr lang="en-US"/>
        </a:p>
      </dgm:t>
    </dgm:pt>
    <dgm:pt modelId="{46ACA3CB-A46C-4D44-92D9-E94721603AA9}">
      <dgm:prSet/>
      <dgm:spPr/>
      <dgm:t>
        <a:bodyPr/>
        <a:lstStyle/>
        <a:p>
          <a:r>
            <a:rPr lang="id-ID" dirty="0"/>
            <a:t>Human Resources Preparation</a:t>
          </a:r>
          <a:endParaRPr lang="en-US" dirty="0"/>
        </a:p>
      </dgm:t>
    </dgm:pt>
    <dgm:pt modelId="{7EC4F842-C7C7-4AC6-AA64-D3C87BA5BA4A}" type="parTrans" cxnId="{D47ED94B-CEF9-41C4-A9C1-1B8D61316AA3}">
      <dgm:prSet/>
      <dgm:spPr/>
      <dgm:t>
        <a:bodyPr/>
        <a:lstStyle/>
        <a:p>
          <a:endParaRPr lang="en-US"/>
        </a:p>
      </dgm:t>
    </dgm:pt>
    <dgm:pt modelId="{92430D25-ABC6-4C86-9ED6-6CA2356A8486}" type="sibTrans" cxnId="{D47ED94B-CEF9-41C4-A9C1-1B8D61316AA3}">
      <dgm:prSet/>
      <dgm:spPr/>
      <dgm:t>
        <a:bodyPr/>
        <a:lstStyle/>
        <a:p>
          <a:endParaRPr lang="en-US"/>
        </a:p>
      </dgm:t>
    </dgm:pt>
    <dgm:pt modelId="{1B3BCBFC-D751-4983-AB77-2511FF9F60B9}">
      <dgm:prSet/>
      <dgm:spPr/>
      <dgm:t>
        <a:bodyPr/>
        <a:lstStyle/>
        <a:p>
          <a:pPr algn="ctr"/>
          <a:r>
            <a:rPr lang="id-ID" dirty="0"/>
            <a:t>education and training (Diklat)</a:t>
          </a:r>
          <a:endParaRPr lang="en-US" dirty="0"/>
        </a:p>
      </dgm:t>
    </dgm:pt>
    <dgm:pt modelId="{0CA4EAF7-B99C-4892-A5FC-B50511276166}" type="parTrans" cxnId="{FB2C889C-1D33-49D3-ADC2-1F7ED7D1DEB0}">
      <dgm:prSet/>
      <dgm:spPr/>
      <dgm:t>
        <a:bodyPr/>
        <a:lstStyle/>
        <a:p>
          <a:endParaRPr lang="en-US"/>
        </a:p>
      </dgm:t>
    </dgm:pt>
    <dgm:pt modelId="{D4DE4088-8571-4740-97EC-F649527C6A45}" type="sibTrans" cxnId="{FB2C889C-1D33-49D3-ADC2-1F7ED7D1DEB0}">
      <dgm:prSet/>
      <dgm:spPr/>
      <dgm:t>
        <a:bodyPr/>
        <a:lstStyle/>
        <a:p>
          <a:endParaRPr lang="en-US"/>
        </a:p>
      </dgm:t>
    </dgm:pt>
    <dgm:pt modelId="{1CB188E5-6A1D-4994-A93B-CAEA609BAB79}">
      <dgm:prSet/>
      <dgm:spPr/>
      <dgm:t>
        <a:bodyPr/>
        <a:lstStyle/>
        <a:p>
          <a:r>
            <a:rPr lang="id-ID" dirty="0"/>
            <a:t>Preparation of Materials which will be Published</a:t>
          </a:r>
          <a:endParaRPr lang="en-US" dirty="0"/>
        </a:p>
      </dgm:t>
    </dgm:pt>
    <dgm:pt modelId="{689D85DF-9715-4979-978E-CC5D41481217}" type="parTrans" cxnId="{06B585DF-A774-441E-B490-BA90AB4C762C}">
      <dgm:prSet/>
      <dgm:spPr/>
      <dgm:t>
        <a:bodyPr/>
        <a:lstStyle/>
        <a:p>
          <a:endParaRPr lang="en-US"/>
        </a:p>
      </dgm:t>
    </dgm:pt>
    <dgm:pt modelId="{E3D89D3D-F28F-46CE-8C0A-803501E5E911}" type="sibTrans" cxnId="{06B585DF-A774-441E-B490-BA90AB4C762C}">
      <dgm:prSet/>
      <dgm:spPr/>
      <dgm:t>
        <a:bodyPr/>
        <a:lstStyle/>
        <a:p>
          <a:endParaRPr lang="en-US"/>
        </a:p>
      </dgm:t>
    </dgm:pt>
    <dgm:pt modelId="{89175813-A183-4BA8-BE40-B4ECBC9BB811}">
      <dgm:prSet/>
      <dgm:spPr/>
      <dgm:t>
        <a:bodyPr/>
        <a:lstStyle/>
        <a:p>
          <a:pPr algn="ctr"/>
          <a:endParaRPr lang="en-US" dirty="0"/>
        </a:p>
      </dgm:t>
    </dgm:pt>
    <dgm:pt modelId="{3FEB7046-7DB8-4AE5-A9B6-26281151A9E1}" type="parTrans" cxnId="{34016E4E-DEF0-4F7C-8FFB-6638C6EDF4AE}">
      <dgm:prSet/>
      <dgm:spPr/>
      <dgm:t>
        <a:bodyPr/>
        <a:lstStyle/>
        <a:p>
          <a:endParaRPr lang="en-US"/>
        </a:p>
      </dgm:t>
    </dgm:pt>
    <dgm:pt modelId="{6444F224-44B3-41BB-B412-CB0E2256C867}" type="sibTrans" cxnId="{34016E4E-DEF0-4F7C-8FFB-6638C6EDF4AE}">
      <dgm:prSet/>
      <dgm:spPr/>
      <dgm:t>
        <a:bodyPr/>
        <a:lstStyle/>
        <a:p>
          <a:endParaRPr lang="en-US"/>
        </a:p>
      </dgm:t>
    </dgm:pt>
    <dgm:pt modelId="{F2F114ED-E1A4-4A77-A2D4-9D390AF1F18F}">
      <dgm:prSet/>
      <dgm:spPr/>
      <dgm:t>
        <a:bodyPr/>
        <a:lstStyle/>
        <a:p>
          <a:pPr algn="ctr"/>
          <a:r>
            <a:rPr lang="id-ID" dirty="0"/>
            <a:t>Technical Guidance (bimtek) for the librarian and library technicians</a:t>
          </a:r>
          <a:endParaRPr lang="en-US" dirty="0"/>
        </a:p>
      </dgm:t>
    </dgm:pt>
    <dgm:pt modelId="{6D0DD511-350B-4D82-9A9C-2DEDDBD2E7AB}" type="parTrans" cxnId="{69EE28F5-5E4B-487C-B495-A0A802332614}">
      <dgm:prSet/>
      <dgm:spPr/>
      <dgm:t>
        <a:bodyPr/>
        <a:lstStyle/>
        <a:p>
          <a:endParaRPr lang="id-ID"/>
        </a:p>
      </dgm:t>
    </dgm:pt>
    <dgm:pt modelId="{4DE5E34F-252C-41A4-BF51-6352359326D0}" type="sibTrans" cxnId="{69EE28F5-5E4B-487C-B495-A0A802332614}">
      <dgm:prSet/>
      <dgm:spPr/>
      <dgm:t>
        <a:bodyPr/>
        <a:lstStyle/>
        <a:p>
          <a:endParaRPr lang="id-ID"/>
        </a:p>
      </dgm:t>
    </dgm:pt>
    <dgm:pt modelId="{A0A74B59-6EFF-4614-A9E4-C93B1FFF3726}">
      <dgm:prSet/>
      <dgm:spPr/>
      <dgm:t>
        <a:bodyPr/>
        <a:lstStyle/>
        <a:p>
          <a:pPr algn="ctr"/>
          <a:r>
            <a:rPr lang="id-ID" dirty="0"/>
            <a:t>. They are also given the opportunity to have internships at other libraries within 2 (two) weeks</a:t>
          </a:r>
          <a:endParaRPr lang="en-US" dirty="0"/>
        </a:p>
      </dgm:t>
    </dgm:pt>
    <dgm:pt modelId="{004FAC87-1EB1-4256-A4A5-F865F0DE8797}" type="parTrans" cxnId="{5F3A6D7A-2699-4123-93DC-4107D89CD45F}">
      <dgm:prSet/>
      <dgm:spPr/>
      <dgm:t>
        <a:bodyPr/>
        <a:lstStyle/>
        <a:p>
          <a:endParaRPr lang="id-ID"/>
        </a:p>
      </dgm:t>
    </dgm:pt>
    <dgm:pt modelId="{5F0481A3-8792-4B63-BB69-AA925DED0342}" type="sibTrans" cxnId="{5F3A6D7A-2699-4123-93DC-4107D89CD45F}">
      <dgm:prSet/>
      <dgm:spPr/>
      <dgm:t>
        <a:bodyPr/>
        <a:lstStyle/>
        <a:p>
          <a:endParaRPr lang="id-ID"/>
        </a:p>
      </dgm:t>
    </dgm:pt>
    <dgm:pt modelId="{EC5E9D2E-6DE5-42C6-822F-F6A102E3A7FB}" type="pres">
      <dgm:prSet presAssocID="{69CD514C-178F-4B4B-B9D3-38AE61CAFEB1}" presName="linear" presStyleCnt="0">
        <dgm:presLayoutVars>
          <dgm:dir/>
          <dgm:animLvl val="lvl"/>
          <dgm:resizeHandles val="exact"/>
        </dgm:presLayoutVars>
      </dgm:prSet>
      <dgm:spPr/>
    </dgm:pt>
    <dgm:pt modelId="{ED88A1FD-8484-47AA-8B81-E48013092458}" type="pres">
      <dgm:prSet presAssocID="{A735CEA2-C547-4BD9-9F27-6EF7FBE244D4}" presName="parentLin" presStyleCnt="0"/>
      <dgm:spPr/>
    </dgm:pt>
    <dgm:pt modelId="{C929243A-E831-4665-B99F-C6A33EB6A6B7}" type="pres">
      <dgm:prSet presAssocID="{A735CEA2-C547-4BD9-9F27-6EF7FBE244D4}" presName="parentLeftMargin" presStyleLbl="node1" presStyleIdx="0" presStyleCnt="3"/>
      <dgm:spPr/>
    </dgm:pt>
    <dgm:pt modelId="{BF33C1C8-5FAF-4727-A372-DE807CD4F0FE}" type="pres">
      <dgm:prSet presAssocID="{A735CEA2-C547-4BD9-9F27-6EF7FBE244D4}" presName="parentText" presStyleLbl="node1" presStyleIdx="0" presStyleCnt="3">
        <dgm:presLayoutVars>
          <dgm:chMax val="0"/>
          <dgm:bulletEnabled val="1"/>
        </dgm:presLayoutVars>
      </dgm:prSet>
      <dgm:spPr/>
    </dgm:pt>
    <dgm:pt modelId="{3620A4ED-AFDF-4AAA-A496-12CE113C1D1A}" type="pres">
      <dgm:prSet presAssocID="{A735CEA2-C547-4BD9-9F27-6EF7FBE244D4}" presName="negativeSpace" presStyleCnt="0"/>
      <dgm:spPr/>
    </dgm:pt>
    <dgm:pt modelId="{14DC50C1-1B25-4C7A-BEC2-F211D85AEDA5}" type="pres">
      <dgm:prSet presAssocID="{A735CEA2-C547-4BD9-9F27-6EF7FBE244D4}" presName="childText" presStyleLbl="conFgAcc1" presStyleIdx="0" presStyleCnt="3">
        <dgm:presLayoutVars>
          <dgm:bulletEnabled val="1"/>
        </dgm:presLayoutVars>
      </dgm:prSet>
      <dgm:spPr/>
    </dgm:pt>
    <dgm:pt modelId="{1B0A78A8-8BF2-42AE-973E-3817D0B056C7}" type="pres">
      <dgm:prSet presAssocID="{9E6D4A63-EB52-4FF8-AC2E-6302A7584DEF}" presName="spaceBetweenRectangles" presStyleCnt="0"/>
      <dgm:spPr/>
    </dgm:pt>
    <dgm:pt modelId="{93D2BF85-60CE-46E0-B0B3-B019B5556E90}" type="pres">
      <dgm:prSet presAssocID="{46ACA3CB-A46C-4D44-92D9-E94721603AA9}" presName="parentLin" presStyleCnt="0"/>
      <dgm:spPr/>
    </dgm:pt>
    <dgm:pt modelId="{F3E3E4C2-1078-4EA3-A3C8-6BB4A028B07F}" type="pres">
      <dgm:prSet presAssocID="{46ACA3CB-A46C-4D44-92D9-E94721603AA9}" presName="parentLeftMargin" presStyleLbl="node1" presStyleIdx="0" presStyleCnt="3"/>
      <dgm:spPr/>
    </dgm:pt>
    <dgm:pt modelId="{42E212CB-6609-4D50-A1FD-F85C319EF57E}" type="pres">
      <dgm:prSet presAssocID="{46ACA3CB-A46C-4D44-92D9-E94721603AA9}" presName="parentText" presStyleLbl="node1" presStyleIdx="1" presStyleCnt="3">
        <dgm:presLayoutVars>
          <dgm:chMax val="0"/>
          <dgm:bulletEnabled val="1"/>
        </dgm:presLayoutVars>
      </dgm:prSet>
      <dgm:spPr/>
    </dgm:pt>
    <dgm:pt modelId="{041D80B6-34CC-4341-95CB-10C3297FC6D9}" type="pres">
      <dgm:prSet presAssocID="{46ACA3CB-A46C-4D44-92D9-E94721603AA9}" presName="negativeSpace" presStyleCnt="0"/>
      <dgm:spPr/>
    </dgm:pt>
    <dgm:pt modelId="{CCE7E638-C563-426D-BE5E-7B923705B945}" type="pres">
      <dgm:prSet presAssocID="{46ACA3CB-A46C-4D44-92D9-E94721603AA9}" presName="childText" presStyleLbl="conFgAcc1" presStyleIdx="1" presStyleCnt="3">
        <dgm:presLayoutVars>
          <dgm:bulletEnabled val="1"/>
        </dgm:presLayoutVars>
      </dgm:prSet>
      <dgm:spPr/>
    </dgm:pt>
    <dgm:pt modelId="{39312614-DD63-47B2-B07B-8A31833763AA}" type="pres">
      <dgm:prSet presAssocID="{92430D25-ABC6-4C86-9ED6-6CA2356A8486}" presName="spaceBetweenRectangles" presStyleCnt="0"/>
      <dgm:spPr/>
    </dgm:pt>
    <dgm:pt modelId="{DEC653CA-8544-4AFF-A416-746E3DA15CCF}" type="pres">
      <dgm:prSet presAssocID="{1CB188E5-6A1D-4994-A93B-CAEA609BAB79}" presName="parentLin" presStyleCnt="0"/>
      <dgm:spPr/>
    </dgm:pt>
    <dgm:pt modelId="{73995DDB-02FF-47A1-BCDD-5DC450275D25}" type="pres">
      <dgm:prSet presAssocID="{1CB188E5-6A1D-4994-A93B-CAEA609BAB79}" presName="parentLeftMargin" presStyleLbl="node1" presStyleIdx="1" presStyleCnt="3"/>
      <dgm:spPr/>
    </dgm:pt>
    <dgm:pt modelId="{EB2917C7-9E5E-47C4-BE5C-8C612CC7505D}" type="pres">
      <dgm:prSet presAssocID="{1CB188E5-6A1D-4994-A93B-CAEA609BAB79}" presName="parentText" presStyleLbl="node1" presStyleIdx="2" presStyleCnt="3">
        <dgm:presLayoutVars>
          <dgm:chMax val="0"/>
          <dgm:bulletEnabled val="1"/>
        </dgm:presLayoutVars>
      </dgm:prSet>
      <dgm:spPr/>
    </dgm:pt>
    <dgm:pt modelId="{230DFB63-1A68-41DE-973C-16BE188BC17B}" type="pres">
      <dgm:prSet presAssocID="{1CB188E5-6A1D-4994-A93B-CAEA609BAB79}" presName="negativeSpace" presStyleCnt="0"/>
      <dgm:spPr/>
    </dgm:pt>
    <dgm:pt modelId="{85264D73-5A97-49EF-9209-659D50AD35B7}" type="pres">
      <dgm:prSet presAssocID="{1CB188E5-6A1D-4994-A93B-CAEA609BAB79}" presName="childText" presStyleLbl="conFgAcc1" presStyleIdx="2" presStyleCnt="3">
        <dgm:presLayoutVars>
          <dgm:bulletEnabled val="1"/>
        </dgm:presLayoutVars>
      </dgm:prSet>
      <dgm:spPr/>
    </dgm:pt>
  </dgm:ptLst>
  <dgm:cxnLst>
    <dgm:cxn modelId="{257AFE01-2AC6-49A8-986C-234FC5A4ECB3}" type="presOf" srcId="{89175813-A183-4BA8-BE40-B4ECBC9BB811}" destId="{85264D73-5A97-49EF-9209-659D50AD35B7}" srcOrd="0" destOrd="0" presId="urn:microsoft.com/office/officeart/2005/8/layout/list1"/>
    <dgm:cxn modelId="{44445807-7AA4-4D39-B1E3-42ADEBAB3FE3}" type="presOf" srcId="{55502A36-C25E-4A50-A06C-83D956C769E4}" destId="{14DC50C1-1B25-4C7A-BEC2-F211D85AEDA5}" srcOrd="0" destOrd="0" presId="urn:microsoft.com/office/officeart/2005/8/layout/list1"/>
    <dgm:cxn modelId="{BAF73318-9F13-4910-8641-D8DE7ACE98B5}" srcId="{69CD514C-178F-4B4B-B9D3-38AE61CAFEB1}" destId="{A735CEA2-C547-4BD9-9F27-6EF7FBE244D4}" srcOrd="0" destOrd="0" parTransId="{9C6AB028-2843-42D0-AA1B-86986D034DB1}" sibTransId="{9E6D4A63-EB52-4FF8-AC2E-6302A7584DEF}"/>
    <dgm:cxn modelId="{0FA73D1F-0E4D-42FB-8324-3039E0CCA678}" type="presOf" srcId="{F2F114ED-E1A4-4A77-A2D4-9D390AF1F18F}" destId="{CCE7E638-C563-426D-BE5E-7B923705B945}" srcOrd="0" destOrd="1" presId="urn:microsoft.com/office/officeart/2005/8/layout/list1"/>
    <dgm:cxn modelId="{EE3DA820-FA2C-434D-BEA7-D945D8AECFA8}" type="presOf" srcId="{1CB188E5-6A1D-4994-A93B-CAEA609BAB79}" destId="{EB2917C7-9E5E-47C4-BE5C-8C612CC7505D}" srcOrd="1" destOrd="0" presId="urn:microsoft.com/office/officeart/2005/8/layout/list1"/>
    <dgm:cxn modelId="{48B1844A-C306-4BA3-822B-28746F0D5110}" type="presOf" srcId="{A0A74B59-6EFF-4614-A9E4-C93B1FFF3726}" destId="{CCE7E638-C563-426D-BE5E-7B923705B945}" srcOrd="0" destOrd="2" presId="urn:microsoft.com/office/officeart/2005/8/layout/list1"/>
    <dgm:cxn modelId="{D47ED94B-CEF9-41C4-A9C1-1B8D61316AA3}" srcId="{69CD514C-178F-4B4B-B9D3-38AE61CAFEB1}" destId="{46ACA3CB-A46C-4D44-92D9-E94721603AA9}" srcOrd="1" destOrd="0" parTransId="{7EC4F842-C7C7-4AC6-AA64-D3C87BA5BA4A}" sibTransId="{92430D25-ABC6-4C86-9ED6-6CA2356A8486}"/>
    <dgm:cxn modelId="{34016E4E-DEF0-4F7C-8FFB-6638C6EDF4AE}" srcId="{1CB188E5-6A1D-4994-A93B-CAEA609BAB79}" destId="{89175813-A183-4BA8-BE40-B4ECBC9BB811}" srcOrd="0" destOrd="0" parTransId="{3FEB7046-7DB8-4AE5-A9B6-26281151A9E1}" sibTransId="{6444F224-44B3-41BB-B412-CB0E2256C867}"/>
    <dgm:cxn modelId="{D3ECF459-74CC-4404-AD92-3282B1CF6BE1}" type="presOf" srcId="{A735CEA2-C547-4BD9-9F27-6EF7FBE244D4}" destId="{C929243A-E831-4665-B99F-C6A33EB6A6B7}" srcOrd="0" destOrd="0" presId="urn:microsoft.com/office/officeart/2005/8/layout/list1"/>
    <dgm:cxn modelId="{5F3A6D7A-2699-4123-93DC-4107D89CD45F}" srcId="{46ACA3CB-A46C-4D44-92D9-E94721603AA9}" destId="{A0A74B59-6EFF-4614-A9E4-C93B1FFF3726}" srcOrd="2" destOrd="0" parTransId="{004FAC87-1EB1-4256-A4A5-F865F0DE8797}" sibTransId="{5F0481A3-8792-4B63-BB69-AA925DED0342}"/>
    <dgm:cxn modelId="{413E4792-9393-4EAB-AB80-C4BF3D4F68E8}" srcId="{A735CEA2-C547-4BD9-9F27-6EF7FBE244D4}" destId="{55502A36-C25E-4A50-A06C-83D956C769E4}" srcOrd="0" destOrd="0" parTransId="{6C9BE658-D35F-487F-9BD2-EF66A1F61E5F}" sibTransId="{15296482-8989-43A1-950F-0769317DC8DC}"/>
    <dgm:cxn modelId="{870FD29B-7BED-4936-AA4D-E8A9B513F99E}" type="presOf" srcId="{1CB188E5-6A1D-4994-A93B-CAEA609BAB79}" destId="{73995DDB-02FF-47A1-BCDD-5DC450275D25}" srcOrd="0" destOrd="0" presId="urn:microsoft.com/office/officeart/2005/8/layout/list1"/>
    <dgm:cxn modelId="{FB2C889C-1D33-49D3-ADC2-1F7ED7D1DEB0}" srcId="{46ACA3CB-A46C-4D44-92D9-E94721603AA9}" destId="{1B3BCBFC-D751-4983-AB77-2511FF9F60B9}" srcOrd="0" destOrd="0" parTransId="{0CA4EAF7-B99C-4892-A5FC-B50511276166}" sibTransId="{D4DE4088-8571-4740-97EC-F649527C6A45}"/>
    <dgm:cxn modelId="{45A05EC5-D0F8-4D42-A26F-0F397C9BC6EB}" type="presOf" srcId="{69CD514C-178F-4B4B-B9D3-38AE61CAFEB1}" destId="{EC5E9D2E-6DE5-42C6-822F-F6A102E3A7FB}" srcOrd="0" destOrd="0" presId="urn:microsoft.com/office/officeart/2005/8/layout/list1"/>
    <dgm:cxn modelId="{229692CF-E497-4717-819A-D49DEA845115}" type="presOf" srcId="{A735CEA2-C547-4BD9-9F27-6EF7FBE244D4}" destId="{BF33C1C8-5FAF-4727-A372-DE807CD4F0FE}" srcOrd="1" destOrd="0" presId="urn:microsoft.com/office/officeart/2005/8/layout/list1"/>
    <dgm:cxn modelId="{06B585DF-A774-441E-B490-BA90AB4C762C}" srcId="{69CD514C-178F-4B4B-B9D3-38AE61CAFEB1}" destId="{1CB188E5-6A1D-4994-A93B-CAEA609BAB79}" srcOrd="2" destOrd="0" parTransId="{689D85DF-9715-4979-978E-CC5D41481217}" sibTransId="{E3D89D3D-F28F-46CE-8C0A-803501E5E911}"/>
    <dgm:cxn modelId="{66DFA3E7-BD76-4C22-B057-476C07A1ABED}" type="presOf" srcId="{46ACA3CB-A46C-4D44-92D9-E94721603AA9}" destId="{42E212CB-6609-4D50-A1FD-F85C319EF57E}" srcOrd="1" destOrd="0" presId="urn:microsoft.com/office/officeart/2005/8/layout/list1"/>
    <dgm:cxn modelId="{09E882E9-5AC7-4FC1-B032-743B8E846662}" type="presOf" srcId="{46ACA3CB-A46C-4D44-92D9-E94721603AA9}" destId="{F3E3E4C2-1078-4EA3-A3C8-6BB4A028B07F}" srcOrd="0" destOrd="0" presId="urn:microsoft.com/office/officeart/2005/8/layout/list1"/>
    <dgm:cxn modelId="{69EE28F5-5E4B-487C-B495-A0A802332614}" srcId="{46ACA3CB-A46C-4D44-92D9-E94721603AA9}" destId="{F2F114ED-E1A4-4A77-A2D4-9D390AF1F18F}" srcOrd="1" destOrd="0" parTransId="{6D0DD511-350B-4D82-9A9C-2DEDDBD2E7AB}" sibTransId="{4DE5E34F-252C-41A4-BF51-6352359326D0}"/>
    <dgm:cxn modelId="{918B92F7-5AD6-4D9E-BBF4-F6D716CD4110}" type="presOf" srcId="{1B3BCBFC-D751-4983-AB77-2511FF9F60B9}" destId="{CCE7E638-C563-426D-BE5E-7B923705B945}" srcOrd="0" destOrd="0" presId="urn:microsoft.com/office/officeart/2005/8/layout/list1"/>
    <dgm:cxn modelId="{05304604-42B2-42AF-8F80-3924C199412F}" type="presParOf" srcId="{EC5E9D2E-6DE5-42C6-822F-F6A102E3A7FB}" destId="{ED88A1FD-8484-47AA-8B81-E48013092458}" srcOrd="0" destOrd="0" presId="urn:microsoft.com/office/officeart/2005/8/layout/list1"/>
    <dgm:cxn modelId="{56939DA9-83EC-4BCF-9190-A92844EA0DF9}" type="presParOf" srcId="{ED88A1FD-8484-47AA-8B81-E48013092458}" destId="{C929243A-E831-4665-B99F-C6A33EB6A6B7}" srcOrd="0" destOrd="0" presId="urn:microsoft.com/office/officeart/2005/8/layout/list1"/>
    <dgm:cxn modelId="{0F16DCA8-62B6-4174-8820-95DB7DDCF46C}" type="presParOf" srcId="{ED88A1FD-8484-47AA-8B81-E48013092458}" destId="{BF33C1C8-5FAF-4727-A372-DE807CD4F0FE}" srcOrd="1" destOrd="0" presId="urn:microsoft.com/office/officeart/2005/8/layout/list1"/>
    <dgm:cxn modelId="{F125DD95-BE68-426C-ABEF-A37202257819}" type="presParOf" srcId="{EC5E9D2E-6DE5-42C6-822F-F6A102E3A7FB}" destId="{3620A4ED-AFDF-4AAA-A496-12CE113C1D1A}" srcOrd="1" destOrd="0" presId="urn:microsoft.com/office/officeart/2005/8/layout/list1"/>
    <dgm:cxn modelId="{22FF3DFD-0547-409E-A921-852AECEE8CAF}" type="presParOf" srcId="{EC5E9D2E-6DE5-42C6-822F-F6A102E3A7FB}" destId="{14DC50C1-1B25-4C7A-BEC2-F211D85AEDA5}" srcOrd="2" destOrd="0" presId="urn:microsoft.com/office/officeart/2005/8/layout/list1"/>
    <dgm:cxn modelId="{402DE45E-09DD-4CAF-8A70-9FABAFEA1A6A}" type="presParOf" srcId="{EC5E9D2E-6DE5-42C6-822F-F6A102E3A7FB}" destId="{1B0A78A8-8BF2-42AE-973E-3817D0B056C7}" srcOrd="3" destOrd="0" presId="urn:microsoft.com/office/officeart/2005/8/layout/list1"/>
    <dgm:cxn modelId="{BF35BB4B-57B7-4649-A518-280969D9541B}" type="presParOf" srcId="{EC5E9D2E-6DE5-42C6-822F-F6A102E3A7FB}" destId="{93D2BF85-60CE-46E0-B0B3-B019B5556E90}" srcOrd="4" destOrd="0" presId="urn:microsoft.com/office/officeart/2005/8/layout/list1"/>
    <dgm:cxn modelId="{6E6AD603-98C3-4759-BC16-5A00017C6E42}" type="presParOf" srcId="{93D2BF85-60CE-46E0-B0B3-B019B5556E90}" destId="{F3E3E4C2-1078-4EA3-A3C8-6BB4A028B07F}" srcOrd="0" destOrd="0" presId="urn:microsoft.com/office/officeart/2005/8/layout/list1"/>
    <dgm:cxn modelId="{DB0510DB-8C2E-4AAB-8A09-3D44F201B02D}" type="presParOf" srcId="{93D2BF85-60CE-46E0-B0B3-B019B5556E90}" destId="{42E212CB-6609-4D50-A1FD-F85C319EF57E}" srcOrd="1" destOrd="0" presId="urn:microsoft.com/office/officeart/2005/8/layout/list1"/>
    <dgm:cxn modelId="{41519E39-13B6-4738-A539-CAF08D91C4E1}" type="presParOf" srcId="{EC5E9D2E-6DE5-42C6-822F-F6A102E3A7FB}" destId="{041D80B6-34CC-4341-95CB-10C3297FC6D9}" srcOrd="5" destOrd="0" presId="urn:microsoft.com/office/officeart/2005/8/layout/list1"/>
    <dgm:cxn modelId="{2C1D404D-9CB4-4CAD-A332-E40F5B3E9AE1}" type="presParOf" srcId="{EC5E9D2E-6DE5-42C6-822F-F6A102E3A7FB}" destId="{CCE7E638-C563-426D-BE5E-7B923705B945}" srcOrd="6" destOrd="0" presId="urn:microsoft.com/office/officeart/2005/8/layout/list1"/>
    <dgm:cxn modelId="{496913E3-A3CE-4048-AB6B-1F07BABEE042}" type="presParOf" srcId="{EC5E9D2E-6DE5-42C6-822F-F6A102E3A7FB}" destId="{39312614-DD63-47B2-B07B-8A31833763AA}" srcOrd="7" destOrd="0" presId="urn:microsoft.com/office/officeart/2005/8/layout/list1"/>
    <dgm:cxn modelId="{BCE6F965-9EA8-4885-95C3-210CB7F21946}" type="presParOf" srcId="{EC5E9D2E-6DE5-42C6-822F-F6A102E3A7FB}" destId="{DEC653CA-8544-4AFF-A416-746E3DA15CCF}" srcOrd="8" destOrd="0" presId="urn:microsoft.com/office/officeart/2005/8/layout/list1"/>
    <dgm:cxn modelId="{B954E0F5-B194-4F2E-ADFE-6E774C1F6B2E}" type="presParOf" srcId="{DEC653CA-8544-4AFF-A416-746E3DA15CCF}" destId="{73995DDB-02FF-47A1-BCDD-5DC450275D25}" srcOrd="0" destOrd="0" presId="urn:microsoft.com/office/officeart/2005/8/layout/list1"/>
    <dgm:cxn modelId="{6295864A-E376-4C7F-9B47-71BEAF0B8CB1}" type="presParOf" srcId="{DEC653CA-8544-4AFF-A416-746E3DA15CCF}" destId="{EB2917C7-9E5E-47C4-BE5C-8C612CC7505D}" srcOrd="1" destOrd="0" presId="urn:microsoft.com/office/officeart/2005/8/layout/list1"/>
    <dgm:cxn modelId="{F0725AD4-5205-424F-9703-E5D313A8FD3A}" type="presParOf" srcId="{EC5E9D2E-6DE5-42C6-822F-F6A102E3A7FB}" destId="{230DFB63-1A68-41DE-973C-16BE188BC17B}" srcOrd="9" destOrd="0" presId="urn:microsoft.com/office/officeart/2005/8/layout/list1"/>
    <dgm:cxn modelId="{B77874F8-27A3-4E7F-8609-5FBA233D6F4B}" type="presParOf" srcId="{EC5E9D2E-6DE5-42C6-822F-F6A102E3A7FB}" destId="{85264D73-5A97-49EF-9209-659D50AD35B7}"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2EEE52A-7888-499D-B29A-EB846A098E88}" type="doc">
      <dgm:prSet loTypeId="urn:microsoft.com/office/officeart/2005/8/layout/vProcess5" loCatId="process" qsTypeId="urn:microsoft.com/office/officeart/2005/8/quickstyle/simple4" qsCatId="simple" csTypeId="urn:microsoft.com/office/officeart/2005/8/colors/colorful2" csCatId="colorful" phldr="1"/>
      <dgm:spPr/>
      <dgm:t>
        <a:bodyPr/>
        <a:lstStyle/>
        <a:p>
          <a:endParaRPr lang="en-US"/>
        </a:p>
      </dgm:t>
    </dgm:pt>
    <dgm:pt modelId="{FFBD6F4D-D180-45C2-8720-EFF303CE12E2}">
      <dgm:prSet custT="1"/>
      <dgm:spPr/>
      <dgm:t>
        <a:bodyPr/>
        <a:lstStyle/>
        <a:p>
          <a:r>
            <a:rPr lang="id-ID" sz="3200" dirty="0"/>
            <a:t>Submission of Materials</a:t>
          </a:r>
        </a:p>
      </dgm:t>
    </dgm:pt>
    <dgm:pt modelId="{74094296-4419-4071-8838-70C02EF79C05}" type="parTrans" cxnId="{CE7AEECB-6D40-4385-8396-B77DF335F992}">
      <dgm:prSet/>
      <dgm:spPr/>
      <dgm:t>
        <a:bodyPr/>
        <a:lstStyle/>
        <a:p>
          <a:endParaRPr lang="en-US"/>
        </a:p>
      </dgm:t>
    </dgm:pt>
    <dgm:pt modelId="{2C7244FC-D515-4670-8C72-BA14E205E2C3}" type="sibTrans" cxnId="{CE7AEECB-6D40-4385-8396-B77DF335F992}">
      <dgm:prSet/>
      <dgm:spPr/>
      <dgm:t>
        <a:bodyPr/>
        <a:lstStyle/>
        <a:p>
          <a:endParaRPr lang="en-US"/>
        </a:p>
      </dgm:t>
    </dgm:pt>
    <dgm:pt modelId="{68E6046F-4ED4-4CC1-9F92-D45CA24670DC}">
      <dgm:prSet custT="1"/>
      <dgm:spPr/>
      <dgm:t>
        <a:bodyPr/>
        <a:lstStyle/>
        <a:p>
          <a:r>
            <a:rPr lang="id-ID" sz="3200" dirty="0"/>
            <a:t>Filling in form</a:t>
          </a:r>
          <a:endParaRPr lang="en-US" sz="3200" dirty="0"/>
        </a:p>
      </dgm:t>
    </dgm:pt>
    <dgm:pt modelId="{52804D1F-CEF9-4842-B730-55B819E0949E}" type="parTrans" cxnId="{012E5EF8-CFB4-4298-816F-FBB0C2F05AD9}">
      <dgm:prSet/>
      <dgm:spPr/>
      <dgm:t>
        <a:bodyPr/>
        <a:lstStyle/>
        <a:p>
          <a:endParaRPr lang="en-US"/>
        </a:p>
      </dgm:t>
    </dgm:pt>
    <dgm:pt modelId="{9D778F47-EE76-4778-9083-9A7AB8E48DDC}" type="sibTrans" cxnId="{012E5EF8-CFB4-4298-816F-FBB0C2F05AD9}">
      <dgm:prSet/>
      <dgm:spPr/>
      <dgm:t>
        <a:bodyPr/>
        <a:lstStyle/>
        <a:p>
          <a:endParaRPr lang="en-US"/>
        </a:p>
      </dgm:t>
    </dgm:pt>
    <dgm:pt modelId="{235A32B9-83B8-435F-BA24-70F6C116FE18}">
      <dgm:prSet custT="1"/>
      <dgm:spPr/>
      <dgm:t>
        <a:bodyPr/>
        <a:lstStyle/>
        <a:p>
          <a:r>
            <a:rPr lang="id-ID" sz="3200" dirty="0"/>
            <a:t>Registration</a:t>
          </a:r>
          <a:endParaRPr lang="en-US" sz="3200" dirty="0"/>
        </a:p>
      </dgm:t>
    </dgm:pt>
    <dgm:pt modelId="{ADBE09A1-E0BE-4387-9A27-9D2C733A6F50}" type="parTrans" cxnId="{FAA5B92D-1231-4FE7-B0CA-961CB7B82558}">
      <dgm:prSet/>
      <dgm:spPr/>
      <dgm:t>
        <a:bodyPr/>
        <a:lstStyle/>
        <a:p>
          <a:endParaRPr lang="en-US"/>
        </a:p>
      </dgm:t>
    </dgm:pt>
    <dgm:pt modelId="{D7611ADA-C40E-47B1-B07D-FC13CFE37369}" type="sibTrans" cxnId="{FAA5B92D-1231-4FE7-B0CA-961CB7B82558}">
      <dgm:prSet/>
      <dgm:spPr/>
      <dgm:t>
        <a:bodyPr/>
        <a:lstStyle/>
        <a:p>
          <a:endParaRPr lang="en-US"/>
        </a:p>
      </dgm:t>
    </dgm:pt>
    <dgm:pt modelId="{3DBBD467-FB8F-4791-9240-3E4393B0C910}">
      <dgm:prSet custT="1"/>
      <dgm:spPr/>
      <dgm:t>
        <a:bodyPr/>
        <a:lstStyle/>
        <a:p>
          <a:r>
            <a:rPr lang="id-ID" sz="3200" dirty="0"/>
            <a:t>Cataloging and Classification</a:t>
          </a:r>
          <a:endParaRPr lang="en-US" sz="3200" dirty="0"/>
        </a:p>
      </dgm:t>
    </dgm:pt>
    <dgm:pt modelId="{87B888DD-6FDA-49B3-BBCC-DA2EA0BF6ACA}" type="parTrans" cxnId="{6A3953B8-1E51-4990-B8D7-71DD61F3C0F1}">
      <dgm:prSet/>
      <dgm:spPr/>
      <dgm:t>
        <a:bodyPr/>
        <a:lstStyle/>
        <a:p>
          <a:endParaRPr lang="en-US"/>
        </a:p>
      </dgm:t>
    </dgm:pt>
    <dgm:pt modelId="{C00473D3-F7E8-4C64-8517-57594B50F32A}" type="sibTrans" cxnId="{6A3953B8-1E51-4990-B8D7-71DD61F3C0F1}">
      <dgm:prSet/>
      <dgm:spPr/>
      <dgm:t>
        <a:bodyPr/>
        <a:lstStyle/>
        <a:p>
          <a:endParaRPr lang="en-US"/>
        </a:p>
      </dgm:t>
    </dgm:pt>
    <dgm:pt modelId="{EE3D9108-0261-4C41-B053-47F9059B2911}">
      <dgm:prSet custT="1"/>
      <dgm:spPr/>
      <dgm:t>
        <a:bodyPr/>
        <a:lstStyle/>
        <a:p>
          <a:r>
            <a:rPr lang="id-ID" sz="1600" dirty="0"/>
            <a:t>Input To app</a:t>
          </a:r>
        </a:p>
        <a:p>
          <a:r>
            <a:rPr lang="id-ID" sz="1600" dirty="0"/>
            <a:t>a. Application Registration Process</a:t>
          </a:r>
        </a:p>
        <a:p>
          <a:r>
            <a:rPr lang="id-ID" sz="1600" dirty="0"/>
            <a:t>b. App Login</a:t>
          </a:r>
        </a:p>
        <a:p>
          <a:r>
            <a:rPr lang="en-US" sz="1600" dirty="0"/>
            <a:t>c. Data Submission and Input</a:t>
          </a:r>
          <a:endParaRPr lang="en-US" sz="1600" b="1" dirty="0"/>
        </a:p>
      </dgm:t>
    </dgm:pt>
    <dgm:pt modelId="{11553987-BFFA-4980-8B7D-D9D9868365BF}" type="parTrans" cxnId="{48FF7BBD-1216-43F5-9264-C19223D42E4A}">
      <dgm:prSet/>
      <dgm:spPr/>
      <dgm:t>
        <a:bodyPr/>
        <a:lstStyle/>
        <a:p>
          <a:endParaRPr lang="en-US"/>
        </a:p>
      </dgm:t>
    </dgm:pt>
    <dgm:pt modelId="{862DC6BB-9D97-42AE-B06A-82FCA910D7AB}" type="sibTrans" cxnId="{48FF7BBD-1216-43F5-9264-C19223D42E4A}">
      <dgm:prSet/>
      <dgm:spPr/>
      <dgm:t>
        <a:bodyPr/>
        <a:lstStyle/>
        <a:p>
          <a:endParaRPr lang="en-US"/>
        </a:p>
      </dgm:t>
    </dgm:pt>
    <dgm:pt modelId="{0C7FD885-B972-48B7-A3F7-57B5FAFE20A3}" type="pres">
      <dgm:prSet presAssocID="{F2EEE52A-7888-499D-B29A-EB846A098E88}" presName="outerComposite" presStyleCnt="0">
        <dgm:presLayoutVars>
          <dgm:chMax val="5"/>
          <dgm:dir/>
          <dgm:resizeHandles val="exact"/>
        </dgm:presLayoutVars>
      </dgm:prSet>
      <dgm:spPr/>
    </dgm:pt>
    <dgm:pt modelId="{EAF94282-9251-4694-AD4B-95532E34FFC4}" type="pres">
      <dgm:prSet presAssocID="{F2EEE52A-7888-499D-B29A-EB846A098E88}" presName="dummyMaxCanvas" presStyleCnt="0">
        <dgm:presLayoutVars/>
      </dgm:prSet>
      <dgm:spPr/>
    </dgm:pt>
    <dgm:pt modelId="{48E57600-ED4D-4A8C-BEB2-0A17B169D796}" type="pres">
      <dgm:prSet presAssocID="{F2EEE52A-7888-499D-B29A-EB846A098E88}" presName="FiveNodes_1" presStyleLbl="node1" presStyleIdx="0" presStyleCnt="5" custScaleX="80312" custScaleY="56717" custLinFactNeighborX="-10198" custLinFactNeighborY="72139">
        <dgm:presLayoutVars>
          <dgm:bulletEnabled val="1"/>
        </dgm:presLayoutVars>
      </dgm:prSet>
      <dgm:spPr/>
    </dgm:pt>
    <dgm:pt modelId="{8484D75B-D6FD-40B5-B5E2-86D1522716BB}" type="pres">
      <dgm:prSet presAssocID="{F2EEE52A-7888-499D-B29A-EB846A098E88}" presName="FiveNodes_2" presStyleLbl="node1" presStyleIdx="1" presStyleCnt="5" custScaleX="81020" custScaleY="60343" custLinFactNeighborX="-10719" custLinFactNeighborY="36342">
        <dgm:presLayoutVars>
          <dgm:bulletEnabled val="1"/>
        </dgm:presLayoutVars>
      </dgm:prSet>
      <dgm:spPr/>
    </dgm:pt>
    <dgm:pt modelId="{1F9FC88B-0008-4383-BED6-F43C3526C285}" type="pres">
      <dgm:prSet presAssocID="{F2EEE52A-7888-499D-B29A-EB846A098E88}" presName="FiveNodes_3" presStyleLbl="node1" presStyleIdx="2" presStyleCnt="5" custScaleX="88634" custScaleY="59242" custLinFactNeighborX="-8374" custLinFactNeighborY="3579">
        <dgm:presLayoutVars>
          <dgm:bulletEnabled val="1"/>
        </dgm:presLayoutVars>
      </dgm:prSet>
      <dgm:spPr/>
    </dgm:pt>
    <dgm:pt modelId="{5F02DC67-518F-488E-B95F-3B72675C25DC}" type="pres">
      <dgm:prSet presAssocID="{F2EEE52A-7888-499D-B29A-EB846A098E88}" presName="FiveNodes_4" presStyleLbl="node1" presStyleIdx="3" presStyleCnt="5" custScaleX="94917" custScaleY="61947" custLinFactNeighborX="-3183" custLinFactNeighborY="-25333">
        <dgm:presLayoutVars>
          <dgm:bulletEnabled val="1"/>
        </dgm:presLayoutVars>
      </dgm:prSet>
      <dgm:spPr/>
    </dgm:pt>
    <dgm:pt modelId="{76024E53-EB18-4EA4-A8A1-31DB9A0337C8}" type="pres">
      <dgm:prSet presAssocID="{F2EEE52A-7888-499D-B29A-EB846A098E88}" presName="FiveNodes_5" presStyleLbl="node1" presStyleIdx="4" presStyleCnt="5" custScaleY="141905" custLinFactNeighborX="-628" custLinFactNeighborY="-18756">
        <dgm:presLayoutVars>
          <dgm:bulletEnabled val="1"/>
        </dgm:presLayoutVars>
      </dgm:prSet>
      <dgm:spPr/>
    </dgm:pt>
    <dgm:pt modelId="{0581DA38-9336-466F-B4C2-DEB2EF89E5C9}" type="pres">
      <dgm:prSet presAssocID="{F2EEE52A-7888-499D-B29A-EB846A098E88}" presName="FiveConn_1-2" presStyleLbl="fgAccFollowNode1" presStyleIdx="0" presStyleCnt="4" custLinFactX="-100000" custLinFactNeighborX="-166513" custLinFactNeighborY="92425">
        <dgm:presLayoutVars>
          <dgm:bulletEnabled val="1"/>
        </dgm:presLayoutVars>
      </dgm:prSet>
      <dgm:spPr/>
    </dgm:pt>
    <dgm:pt modelId="{D14F13C9-3A2F-4794-A338-8E27EA5EA1B9}" type="pres">
      <dgm:prSet presAssocID="{F2EEE52A-7888-499D-B29A-EB846A098E88}" presName="FiveConn_2-3" presStyleLbl="fgAccFollowNode1" presStyleIdx="1" presStyleCnt="4" custLinFactX="-100000" custLinFactNeighborX="-164321" custLinFactNeighborY="42003">
        <dgm:presLayoutVars>
          <dgm:bulletEnabled val="1"/>
        </dgm:presLayoutVars>
      </dgm:prSet>
      <dgm:spPr/>
    </dgm:pt>
    <dgm:pt modelId="{2AFA4F22-6A69-437B-9E35-8B798E37FE3F}" type="pres">
      <dgm:prSet presAssocID="{F2EEE52A-7888-499D-B29A-EB846A098E88}" presName="FiveConn_3-4" presStyleLbl="fgAccFollowNode1" presStyleIdx="2" presStyleCnt="4" custLinFactX="-43794" custLinFactNeighborX="-100000" custLinFactNeighborY="-1233">
        <dgm:presLayoutVars>
          <dgm:bulletEnabled val="1"/>
        </dgm:presLayoutVars>
      </dgm:prSet>
      <dgm:spPr/>
    </dgm:pt>
    <dgm:pt modelId="{54A0742C-FFE8-4F06-9AD5-93A833216992}" type="pres">
      <dgm:prSet presAssocID="{F2EEE52A-7888-499D-B29A-EB846A098E88}" presName="FiveConn_4-5" presStyleLbl="fgAccFollowNode1" presStyleIdx="3" presStyleCnt="4" custLinFactNeighborX="-58989" custLinFactNeighborY="-53862">
        <dgm:presLayoutVars>
          <dgm:bulletEnabled val="1"/>
        </dgm:presLayoutVars>
      </dgm:prSet>
      <dgm:spPr/>
    </dgm:pt>
    <dgm:pt modelId="{02EA1B3B-BC5C-4171-8281-6AD6C77A7D27}" type="pres">
      <dgm:prSet presAssocID="{F2EEE52A-7888-499D-B29A-EB846A098E88}" presName="FiveNodes_1_text" presStyleLbl="node1" presStyleIdx="4" presStyleCnt="5">
        <dgm:presLayoutVars>
          <dgm:bulletEnabled val="1"/>
        </dgm:presLayoutVars>
      </dgm:prSet>
      <dgm:spPr/>
    </dgm:pt>
    <dgm:pt modelId="{3C3C589F-4BE6-4697-B586-29381E1913D9}" type="pres">
      <dgm:prSet presAssocID="{F2EEE52A-7888-499D-B29A-EB846A098E88}" presName="FiveNodes_2_text" presStyleLbl="node1" presStyleIdx="4" presStyleCnt="5">
        <dgm:presLayoutVars>
          <dgm:bulletEnabled val="1"/>
        </dgm:presLayoutVars>
      </dgm:prSet>
      <dgm:spPr/>
    </dgm:pt>
    <dgm:pt modelId="{9A3DE5D6-737E-49E3-B2C8-38A44F3485A2}" type="pres">
      <dgm:prSet presAssocID="{F2EEE52A-7888-499D-B29A-EB846A098E88}" presName="FiveNodes_3_text" presStyleLbl="node1" presStyleIdx="4" presStyleCnt="5">
        <dgm:presLayoutVars>
          <dgm:bulletEnabled val="1"/>
        </dgm:presLayoutVars>
      </dgm:prSet>
      <dgm:spPr/>
    </dgm:pt>
    <dgm:pt modelId="{7F7C9DEB-3275-4E54-9429-F131703204A7}" type="pres">
      <dgm:prSet presAssocID="{F2EEE52A-7888-499D-B29A-EB846A098E88}" presName="FiveNodes_4_text" presStyleLbl="node1" presStyleIdx="4" presStyleCnt="5">
        <dgm:presLayoutVars>
          <dgm:bulletEnabled val="1"/>
        </dgm:presLayoutVars>
      </dgm:prSet>
      <dgm:spPr/>
    </dgm:pt>
    <dgm:pt modelId="{EF64431A-9DCC-4883-92CE-DD75584FE2A9}" type="pres">
      <dgm:prSet presAssocID="{F2EEE52A-7888-499D-B29A-EB846A098E88}" presName="FiveNodes_5_text" presStyleLbl="node1" presStyleIdx="4" presStyleCnt="5">
        <dgm:presLayoutVars>
          <dgm:bulletEnabled val="1"/>
        </dgm:presLayoutVars>
      </dgm:prSet>
      <dgm:spPr/>
    </dgm:pt>
  </dgm:ptLst>
  <dgm:cxnLst>
    <dgm:cxn modelId="{D5F3B80B-5933-493E-8BAE-56AA7C563D84}" type="presOf" srcId="{68E6046F-4ED4-4CC1-9F92-D45CA24670DC}" destId="{3C3C589F-4BE6-4697-B586-29381E1913D9}" srcOrd="1" destOrd="0" presId="urn:microsoft.com/office/officeart/2005/8/layout/vProcess5"/>
    <dgm:cxn modelId="{A1499710-4E81-4A27-9365-4E8EE75FEB9B}" type="presOf" srcId="{3DBBD467-FB8F-4791-9240-3E4393B0C910}" destId="{5F02DC67-518F-488E-B95F-3B72675C25DC}" srcOrd="0" destOrd="0" presId="urn:microsoft.com/office/officeart/2005/8/layout/vProcess5"/>
    <dgm:cxn modelId="{FAA5B92D-1231-4FE7-B0CA-961CB7B82558}" srcId="{F2EEE52A-7888-499D-B29A-EB846A098E88}" destId="{235A32B9-83B8-435F-BA24-70F6C116FE18}" srcOrd="2" destOrd="0" parTransId="{ADBE09A1-E0BE-4387-9A27-9D2C733A6F50}" sibTransId="{D7611ADA-C40E-47B1-B07D-FC13CFE37369}"/>
    <dgm:cxn modelId="{2546EA40-7829-45E0-A83B-CC21ACC2265A}" type="presOf" srcId="{FFBD6F4D-D180-45C2-8720-EFF303CE12E2}" destId="{02EA1B3B-BC5C-4171-8281-6AD6C77A7D27}" srcOrd="1" destOrd="0" presId="urn:microsoft.com/office/officeart/2005/8/layout/vProcess5"/>
    <dgm:cxn modelId="{E9F5455C-BF3D-4FE5-9BC5-95D58DF9CD41}" type="presOf" srcId="{FFBD6F4D-D180-45C2-8720-EFF303CE12E2}" destId="{48E57600-ED4D-4A8C-BEB2-0A17B169D796}" srcOrd="0" destOrd="0" presId="urn:microsoft.com/office/officeart/2005/8/layout/vProcess5"/>
    <dgm:cxn modelId="{67B43C45-4A46-44A2-BEC9-EF5132C09F91}" type="presOf" srcId="{3DBBD467-FB8F-4791-9240-3E4393B0C910}" destId="{7F7C9DEB-3275-4E54-9429-F131703204A7}" srcOrd="1" destOrd="0" presId="urn:microsoft.com/office/officeart/2005/8/layout/vProcess5"/>
    <dgm:cxn modelId="{2086F068-0B08-420D-A165-B281BF655A49}" type="presOf" srcId="{235A32B9-83B8-435F-BA24-70F6C116FE18}" destId="{9A3DE5D6-737E-49E3-B2C8-38A44F3485A2}" srcOrd="1" destOrd="0" presId="urn:microsoft.com/office/officeart/2005/8/layout/vProcess5"/>
    <dgm:cxn modelId="{A5794072-D177-40B0-A1D4-77CDD042D55B}" type="presOf" srcId="{C00473D3-F7E8-4C64-8517-57594B50F32A}" destId="{54A0742C-FFE8-4F06-9AD5-93A833216992}" srcOrd="0" destOrd="0" presId="urn:microsoft.com/office/officeart/2005/8/layout/vProcess5"/>
    <dgm:cxn modelId="{47842489-E236-472D-8564-FD33ECC8936E}" type="presOf" srcId="{D7611ADA-C40E-47B1-B07D-FC13CFE37369}" destId="{2AFA4F22-6A69-437B-9E35-8B798E37FE3F}" srcOrd="0" destOrd="0" presId="urn:microsoft.com/office/officeart/2005/8/layout/vProcess5"/>
    <dgm:cxn modelId="{9AF4EB99-2A12-4954-83DC-4AF3AF52B91C}" type="presOf" srcId="{235A32B9-83B8-435F-BA24-70F6C116FE18}" destId="{1F9FC88B-0008-4383-BED6-F43C3526C285}" srcOrd="0" destOrd="0" presId="urn:microsoft.com/office/officeart/2005/8/layout/vProcess5"/>
    <dgm:cxn modelId="{858268A9-BABA-487F-B4BF-F67E8A817F02}" type="presOf" srcId="{F2EEE52A-7888-499D-B29A-EB846A098E88}" destId="{0C7FD885-B972-48B7-A3F7-57B5FAFE20A3}" srcOrd="0" destOrd="0" presId="urn:microsoft.com/office/officeart/2005/8/layout/vProcess5"/>
    <dgm:cxn modelId="{6A3953B8-1E51-4990-B8D7-71DD61F3C0F1}" srcId="{F2EEE52A-7888-499D-B29A-EB846A098E88}" destId="{3DBBD467-FB8F-4791-9240-3E4393B0C910}" srcOrd="3" destOrd="0" parTransId="{87B888DD-6FDA-49B3-BBCC-DA2EA0BF6ACA}" sibTransId="{C00473D3-F7E8-4C64-8517-57594B50F32A}"/>
    <dgm:cxn modelId="{48FF7BBD-1216-43F5-9264-C19223D42E4A}" srcId="{F2EEE52A-7888-499D-B29A-EB846A098E88}" destId="{EE3D9108-0261-4C41-B053-47F9059B2911}" srcOrd="4" destOrd="0" parTransId="{11553987-BFFA-4980-8B7D-D9D9868365BF}" sibTransId="{862DC6BB-9D97-42AE-B06A-82FCA910D7AB}"/>
    <dgm:cxn modelId="{A634E7BD-0BCB-4158-A4E3-E5CE9BE23482}" type="presOf" srcId="{EE3D9108-0261-4C41-B053-47F9059B2911}" destId="{EF64431A-9DCC-4883-92CE-DD75584FE2A9}" srcOrd="1" destOrd="0" presId="urn:microsoft.com/office/officeart/2005/8/layout/vProcess5"/>
    <dgm:cxn modelId="{3ED332C0-29E9-472B-BEB2-036441689DC2}" type="presOf" srcId="{68E6046F-4ED4-4CC1-9F92-D45CA24670DC}" destId="{8484D75B-D6FD-40B5-B5E2-86D1522716BB}" srcOrd="0" destOrd="0" presId="urn:microsoft.com/office/officeart/2005/8/layout/vProcess5"/>
    <dgm:cxn modelId="{CE7AEECB-6D40-4385-8396-B77DF335F992}" srcId="{F2EEE52A-7888-499D-B29A-EB846A098E88}" destId="{FFBD6F4D-D180-45C2-8720-EFF303CE12E2}" srcOrd="0" destOrd="0" parTransId="{74094296-4419-4071-8838-70C02EF79C05}" sibTransId="{2C7244FC-D515-4670-8C72-BA14E205E2C3}"/>
    <dgm:cxn modelId="{73A571CF-90EE-476F-ABC4-11FBC464D51F}" type="presOf" srcId="{9D778F47-EE76-4778-9083-9A7AB8E48DDC}" destId="{D14F13C9-3A2F-4794-A338-8E27EA5EA1B9}" srcOrd="0" destOrd="0" presId="urn:microsoft.com/office/officeart/2005/8/layout/vProcess5"/>
    <dgm:cxn modelId="{7B63BDCF-2BA9-49DB-BE34-661BEEB226A6}" type="presOf" srcId="{EE3D9108-0261-4C41-B053-47F9059B2911}" destId="{76024E53-EB18-4EA4-A8A1-31DB9A0337C8}" srcOrd="0" destOrd="0" presId="urn:microsoft.com/office/officeart/2005/8/layout/vProcess5"/>
    <dgm:cxn modelId="{012E5EF8-CFB4-4298-816F-FBB0C2F05AD9}" srcId="{F2EEE52A-7888-499D-B29A-EB846A098E88}" destId="{68E6046F-4ED4-4CC1-9F92-D45CA24670DC}" srcOrd="1" destOrd="0" parTransId="{52804D1F-CEF9-4842-B730-55B819E0949E}" sibTransId="{9D778F47-EE76-4778-9083-9A7AB8E48DDC}"/>
    <dgm:cxn modelId="{134EC5FC-3FA4-4F86-80B4-9742BEDAFBF9}" type="presOf" srcId="{2C7244FC-D515-4670-8C72-BA14E205E2C3}" destId="{0581DA38-9336-466F-B4C2-DEB2EF89E5C9}" srcOrd="0" destOrd="0" presId="urn:microsoft.com/office/officeart/2005/8/layout/vProcess5"/>
    <dgm:cxn modelId="{E7469764-2E5F-4C48-85DE-4221AC0057B9}" type="presParOf" srcId="{0C7FD885-B972-48B7-A3F7-57B5FAFE20A3}" destId="{EAF94282-9251-4694-AD4B-95532E34FFC4}" srcOrd="0" destOrd="0" presId="urn:microsoft.com/office/officeart/2005/8/layout/vProcess5"/>
    <dgm:cxn modelId="{5A8B0081-30A7-41C6-A809-AC7A7B3817AE}" type="presParOf" srcId="{0C7FD885-B972-48B7-A3F7-57B5FAFE20A3}" destId="{48E57600-ED4D-4A8C-BEB2-0A17B169D796}" srcOrd="1" destOrd="0" presId="urn:microsoft.com/office/officeart/2005/8/layout/vProcess5"/>
    <dgm:cxn modelId="{26202722-6615-45FB-91CE-837307C9698A}" type="presParOf" srcId="{0C7FD885-B972-48B7-A3F7-57B5FAFE20A3}" destId="{8484D75B-D6FD-40B5-B5E2-86D1522716BB}" srcOrd="2" destOrd="0" presId="urn:microsoft.com/office/officeart/2005/8/layout/vProcess5"/>
    <dgm:cxn modelId="{D9BC9FE3-407B-4722-B76D-8F1490F8CD25}" type="presParOf" srcId="{0C7FD885-B972-48B7-A3F7-57B5FAFE20A3}" destId="{1F9FC88B-0008-4383-BED6-F43C3526C285}" srcOrd="3" destOrd="0" presId="urn:microsoft.com/office/officeart/2005/8/layout/vProcess5"/>
    <dgm:cxn modelId="{597070E8-4C42-49BB-B013-83C2D2DE7521}" type="presParOf" srcId="{0C7FD885-B972-48B7-A3F7-57B5FAFE20A3}" destId="{5F02DC67-518F-488E-B95F-3B72675C25DC}" srcOrd="4" destOrd="0" presId="urn:microsoft.com/office/officeart/2005/8/layout/vProcess5"/>
    <dgm:cxn modelId="{94A608CD-C589-4DF6-A75B-343A76C342F2}" type="presParOf" srcId="{0C7FD885-B972-48B7-A3F7-57B5FAFE20A3}" destId="{76024E53-EB18-4EA4-A8A1-31DB9A0337C8}" srcOrd="5" destOrd="0" presId="urn:microsoft.com/office/officeart/2005/8/layout/vProcess5"/>
    <dgm:cxn modelId="{CB5CDD10-BCD5-455F-AD0B-4F9DDC1A3B2B}" type="presParOf" srcId="{0C7FD885-B972-48B7-A3F7-57B5FAFE20A3}" destId="{0581DA38-9336-466F-B4C2-DEB2EF89E5C9}" srcOrd="6" destOrd="0" presId="urn:microsoft.com/office/officeart/2005/8/layout/vProcess5"/>
    <dgm:cxn modelId="{235F5397-C6E0-4336-B399-0C5E816407B8}" type="presParOf" srcId="{0C7FD885-B972-48B7-A3F7-57B5FAFE20A3}" destId="{D14F13C9-3A2F-4794-A338-8E27EA5EA1B9}" srcOrd="7" destOrd="0" presId="urn:microsoft.com/office/officeart/2005/8/layout/vProcess5"/>
    <dgm:cxn modelId="{FF757C0E-B0D9-40DF-AEFE-07465C463E21}" type="presParOf" srcId="{0C7FD885-B972-48B7-A3F7-57B5FAFE20A3}" destId="{2AFA4F22-6A69-437B-9E35-8B798E37FE3F}" srcOrd="8" destOrd="0" presId="urn:microsoft.com/office/officeart/2005/8/layout/vProcess5"/>
    <dgm:cxn modelId="{A0C36AAB-B034-49FA-9DB3-3973943E5B88}" type="presParOf" srcId="{0C7FD885-B972-48B7-A3F7-57B5FAFE20A3}" destId="{54A0742C-FFE8-4F06-9AD5-93A833216992}" srcOrd="9" destOrd="0" presId="urn:microsoft.com/office/officeart/2005/8/layout/vProcess5"/>
    <dgm:cxn modelId="{C439D84A-DFBE-4118-922A-4238F1B7F723}" type="presParOf" srcId="{0C7FD885-B972-48B7-A3F7-57B5FAFE20A3}" destId="{02EA1B3B-BC5C-4171-8281-6AD6C77A7D27}" srcOrd="10" destOrd="0" presId="urn:microsoft.com/office/officeart/2005/8/layout/vProcess5"/>
    <dgm:cxn modelId="{21C63285-FDC5-4B0C-BD9C-A425CB427007}" type="presParOf" srcId="{0C7FD885-B972-48B7-A3F7-57B5FAFE20A3}" destId="{3C3C589F-4BE6-4697-B586-29381E1913D9}" srcOrd="11" destOrd="0" presId="urn:microsoft.com/office/officeart/2005/8/layout/vProcess5"/>
    <dgm:cxn modelId="{AE9CA987-B9A4-45D3-8FC4-CCA7B4021540}" type="presParOf" srcId="{0C7FD885-B972-48B7-A3F7-57B5FAFE20A3}" destId="{9A3DE5D6-737E-49E3-B2C8-38A44F3485A2}" srcOrd="12" destOrd="0" presId="urn:microsoft.com/office/officeart/2005/8/layout/vProcess5"/>
    <dgm:cxn modelId="{87396AD1-588F-4617-974B-6199CE87274D}" type="presParOf" srcId="{0C7FD885-B972-48B7-A3F7-57B5FAFE20A3}" destId="{7F7C9DEB-3275-4E54-9429-F131703204A7}" srcOrd="13" destOrd="0" presId="urn:microsoft.com/office/officeart/2005/8/layout/vProcess5"/>
    <dgm:cxn modelId="{3AFC3D51-5C48-4633-AF37-2E42CC23A659}" type="presParOf" srcId="{0C7FD885-B972-48B7-A3F7-57B5FAFE20A3}" destId="{EF64431A-9DCC-4883-92CE-DD75584FE2A9}"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0A8AFBE-61DB-4A3F-9E6A-1C5423424CD4}" type="doc">
      <dgm:prSet loTypeId="urn:microsoft.com/office/officeart/2005/8/layout/list1" loCatId="list" qsTypeId="urn:microsoft.com/office/officeart/2005/8/quickstyle/simple4" qsCatId="simple" csTypeId="urn:microsoft.com/office/officeart/2005/8/colors/colorful2" csCatId="colorful" phldr="1"/>
      <dgm:spPr/>
      <dgm:t>
        <a:bodyPr/>
        <a:lstStyle/>
        <a:p>
          <a:endParaRPr lang="en-US"/>
        </a:p>
      </dgm:t>
    </dgm:pt>
    <dgm:pt modelId="{28E4CC2C-CC16-4B20-AD23-E02CECE0798D}">
      <dgm:prSet custT="1"/>
      <dgm:spPr/>
      <dgm:t>
        <a:bodyPr/>
        <a:lstStyle/>
        <a:p>
          <a:r>
            <a:rPr lang="id-ID" sz="2000" dirty="0"/>
            <a:t>For Librarians</a:t>
          </a:r>
          <a:endParaRPr lang="en-US" sz="1500" dirty="0"/>
        </a:p>
      </dgm:t>
    </dgm:pt>
    <dgm:pt modelId="{344F3538-0ADB-4181-BEBD-C9627A09995B}" type="parTrans" cxnId="{4F088CB7-9B9A-4874-8555-E163081DBD69}">
      <dgm:prSet/>
      <dgm:spPr/>
      <dgm:t>
        <a:bodyPr/>
        <a:lstStyle/>
        <a:p>
          <a:endParaRPr lang="en-US"/>
        </a:p>
      </dgm:t>
    </dgm:pt>
    <dgm:pt modelId="{5A95D94A-3968-4989-8107-FD43D184DA25}" type="sibTrans" cxnId="{4F088CB7-9B9A-4874-8555-E163081DBD69}">
      <dgm:prSet/>
      <dgm:spPr/>
      <dgm:t>
        <a:bodyPr/>
        <a:lstStyle/>
        <a:p>
          <a:endParaRPr lang="en-US"/>
        </a:p>
      </dgm:t>
    </dgm:pt>
    <dgm:pt modelId="{6D561A0E-D4FE-4499-9217-AE67333050BE}">
      <dgm:prSet custT="1"/>
      <dgm:spPr/>
      <dgm:t>
        <a:bodyPr/>
        <a:lstStyle/>
        <a:p>
          <a:r>
            <a:rPr lang="en-US" sz="2000" dirty="0"/>
            <a:t>For researchers and extension workers</a:t>
          </a:r>
        </a:p>
      </dgm:t>
    </dgm:pt>
    <dgm:pt modelId="{A2EF26FA-2EA0-459D-9C2C-CE68947672F5}" type="parTrans" cxnId="{1613386E-0847-4733-94CF-14B4CC04E7D9}">
      <dgm:prSet/>
      <dgm:spPr/>
      <dgm:t>
        <a:bodyPr/>
        <a:lstStyle/>
        <a:p>
          <a:endParaRPr lang="en-US"/>
        </a:p>
      </dgm:t>
    </dgm:pt>
    <dgm:pt modelId="{E90416BA-405F-4E18-B1B7-716551DD097B}" type="sibTrans" cxnId="{1613386E-0847-4733-94CF-14B4CC04E7D9}">
      <dgm:prSet/>
      <dgm:spPr/>
      <dgm:t>
        <a:bodyPr/>
        <a:lstStyle/>
        <a:p>
          <a:endParaRPr lang="en-US"/>
        </a:p>
      </dgm:t>
    </dgm:pt>
    <dgm:pt modelId="{82A2BF79-51E0-48C0-BF25-F118ED723FF4}">
      <dgm:prSet custT="1"/>
      <dgm:spPr/>
      <dgm:t>
        <a:bodyPr/>
        <a:lstStyle/>
        <a:p>
          <a:pPr>
            <a:buFont typeface="Arial" panose="020B0604020202020204" pitchFamily="34" charset="0"/>
            <a:buNone/>
          </a:pPr>
          <a:r>
            <a:rPr lang="id-ID" sz="1800"/>
            <a:t>- good collection of data</a:t>
          </a:r>
          <a:endParaRPr lang="id-ID" sz="1800" dirty="0"/>
        </a:p>
      </dgm:t>
    </dgm:pt>
    <dgm:pt modelId="{15F388B8-A572-4D09-BB0D-A63F0571500D}" type="parTrans" cxnId="{50690DD7-A4A7-4957-83E7-977FB30EEF6C}">
      <dgm:prSet/>
      <dgm:spPr/>
      <dgm:t>
        <a:bodyPr/>
        <a:lstStyle/>
        <a:p>
          <a:endParaRPr lang="id-ID"/>
        </a:p>
      </dgm:t>
    </dgm:pt>
    <dgm:pt modelId="{2B4CBE71-7B41-48B4-A7B3-C858A2FD90F8}" type="sibTrans" cxnId="{50690DD7-A4A7-4957-83E7-977FB30EEF6C}">
      <dgm:prSet/>
      <dgm:spPr/>
      <dgm:t>
        <a:bodyPr/>
        <a:lstStyle/>
        <a:p>
          <a:endParaRPr lang="id-ID"/>
        </a:p>
      </dgm:t>
    </dgm:pt>
    <dgm:pt modelId="{D4CCD6EA-8812-4804-80B5-A3EF6F374E1E}">
      <dgm:prSet custT="1"/>
      <dgm:spPr/>
      <dgm:t>
        <a:bodyPr/>
        <a:lstStyle/>
        <a:p>
          <a:r>
            <a:rPr lang="en-US" sz="1800" dirty="0"/>
            <a:t>fulfillment of information needed by researchers and extension workers in the implementation of a series of research and extension activities</a:t>
          </a:r>
          <a:endParaRPr lang="id-ID" sz="1800" dirty="0"/>
        </a:p>
      </dgm:t>
    </dgm:pt>
    <dgm:pt modelId="{BE855E7D-EAB7-4380-BA82-FBEF05874B78}" type="parTrans" cxnId="{2138856D-8EEE-4C6D-BACB-550A6D10ECD1}">
      <dgm:prSet/>
      <dgm:spPr/>
      <dgm:t>
        <a:bodyPr/>
        <a:lstStyle/>
        <a:p>
          <a:endParaRPr lang="id-ID"/>
        </a:p>
      </dgm:t>
    </dgm:pt>
    <dgm:pt modelId="{2E3F0535-3528-4AAC-BE08-08FD96E00A06}" type="sibTrans" cxnId="{2138856D-8EEE-4C6D-BACB-550A6D10ECD1}">
      <dgm:prSet/>
      <dgm:spPr/>
      <dgm:t>
        <a:bodyPr/>
        <a:lstStyle/>
        <a:p>
          <a:endParaRPr lang="id-ID"/>
        </a:p>
      </dgm:t>
    </dgm:pt>
    <dgm:pt modelId="{4351D09B-297C-4109-80D1-5A1146F6187F}">
      <dgm:prSet custT="1"/>
      <dgm:spPr/>
      <dgm:t>
        <a:bodyPr/>
        <a:lstStyle/>
        <a:p>
          <a:pPr>
            <a:buFont typeface="Arial" panose="020B0604020202020204" pitchFamily="34" charset="0"/>
            <a:buNone/>
          </a:pPr>
          <a:r>
            <a:rPr lang="en-US" sz="1800" dirty="0"/>
            <a:t>- help improve skills and use of technology</a:t>
          </a:r>
          <a:endParaRPr lang="id-ID" sz="1800" dirty="0"/>
        </a:p>
      </dgm:t>
    </dgm:pt>
    <dgm:pt modelId="{8B73C146-BA26-4D3F-8AF9-42A661FC8274}" type="parTrans" cxnId="{71D20AD3-0C92-47E0-ADDB-81F0E69D3D57}">
      <dgm:prSet/>
      <dgm:spPr/>
      <dgm:t>
        <a:bodyPr/>
        <a:lstStyle/>
        <a:p>
          <a:endParaRPr lang="id-ID"/>
        </a:p>
      </dgm:t>
    </dgm:pt>
    <dgm:pt modelId="{0859CEF1-1998-4343-AB88-0FFF50D4E03F}" type="sibTrans" cxnId="{71D20AD3-0C92-47E0-ADDB-81F0E69D3D57}">
      <dgm:prSet/>
      <dgm:spPr/>
      <dgm:t>
        <a:bodyPr/>
        <a:lstStyle/>
        <a:p>
          <a:endParaRPr lang="id-ID"/>
        </a:p>
      </dgm:t>
    </dgm:pt>
    <dgm:pt modelId="{16AA1657-3CFF-4A3E-AD95-1A1F39F9756C}" type="pres">
      <dgm:prSet presAssocID="{A0A8AFBE-61DB-4A3F-9E6A-1C5423424CD4}" presName="linear" presStyleCnt="0">
        <dgm:presLayoutVars>
          <dgm:dir/>
          <dgm:animLvl val="lvl"/>
          <dgm:resizeHandles val="exact"/>
        </dgm:presLayoutVars>
      </dgm:prSet>
      <dgm:spPr/>
    </dgm:pt>
    <dgm:pt modelId="{EF6F633F-67D9-49C1-889B-706275CA9A32}" type="pres">
      <dgm:prSet presAssocID="{28E4CC2C-CC16-4B20-AD23-E02CECE0798D}" presName="parentLin" presStyleCnt="0"/>
      <dgm:spPr/>
    </dgm:pt>
    <dgm:pt modelId="{A90A5375-E125-434D-9D61-6C9616F8A4B2}" type="pres">
      <dgm:prSet presAssocID="{28E4CC2C-CC16-4B20-AD23-E02CECE0798D}" presName="parentLeftMargin" presStyleLbl="node1" presStyleIdx="0" presStyleCnt="2"/>
      <dgm:spPr/>
    </dgm:pt>
    <dgm:pt modelId="{F532C43F-B643-4EA3-9609-5076303A76BF}" type="pres">
      <dgm:prSet presAssocID="{28E4CC2C-CC16-4B20-AD23-E02CECE0798D}" presName="parentText" presStyleLbl="node1" presStyleIdx="0" presStyleCnt="2">
        <dgm:presLayoutVars>
          <dgm:chMax val="0"/>
          <dgm:bulletEnabled val="1"/>
        </dgm:presLayoutVars>
      </dgm:prSet>
      <dgm:spPr/>
    </dgm:pt>
    <dgm:pt modelId="{FD92044F-4C4F-499A-8C83-1139B526766D}" type="pres">
      <dgm:prSet presAssocID="{28E4CC2C-CC16-4B20-AD23-E02CECE0798D}" presName="negativeSpace" presStyleCnt="0"/>
      <dgm:spPr/>
    </dgm:pt>
    <dgm:pt modelId="{820F354E-EA26-4F25-B308-B639E224B004}" type="pres">
      <dgm:prSet presAssocID="{28E4CC2C-CC16-4B20-AD23-E02CECE0798D}" presName="childText" presStyleLbl="conFgAcc1" presStyleIdx="0" presStyleCnt="2">
        <dgm:presLayoutVars>
          <dgm:bulletEnabled val="1"/>
        </dgm:presLayoutVars>
      </dgm:prSet>
      <dgm:spPr/>
    </dgm:pt>
    <dgm:pt modelId="{32583FF9-3062-43F0-9B85-FD1EC702D94E}" type="pres">
      <dgm:prSet presAssocID="{5A95D94A-3968-4989-8107-FD43D184DA25}" presName="spaceBetweenRectangles" presStyleCnt="0"/>
      <dgm:spPr/>
    </dgm:pt>
    <dgm:pt modelId="{5485D5FF-1632-43DC-AD83-81EFCE69DF5E}" type="pres">
      <dgm:prSet presAssocID="{6D561A0E-D4FE-4499-9217-AE67333050BE}" presName="parentLin" presStyleCnt="0"/>
      <dgm:spPr/>
    </dgm:pt>
    <dgm:pt modelId="{75BE01CB-AE32-4961-A637-F53E298C4D91}" type="pres">
      <dgm:prSet presAssocID="{6D561A0E-D4FE-4499-9217-AE67333050BE}" presName="parentLeftMargin" presStyleLbl="node1" presStyleIdx="0" presStyleCnt="2"/>
      <dgm:spPr/>
    </dgm:pt>
    <dgm:pt modelId="{38AEE3ED-A6A8-479C-85EB-730944CA0E17}" type="pres">
      <dgm:prSet presAssocID="{6D561A0E-D4FE-4499-9217-AE67333050BE}" presName="parentText" presStyleLbl="node1" presStyleIdx="1" presStyleCnt="2">
        <dgm:presLayoutVars>
          <dgm:chMax val="0"/>
          <dgm:bulletEnabled val="1"/>
        </dgm:presLayoutVars>
      </dgm:prSet>
      <dgm:spPr/>
    </dgm:pt>
    <dgm:pt modelId="{CFC390F3-8253-414A-B778-3DDB4A36700D}" type="pres">
      <dgm:prSet presAssocID="{6D561A0E-D4FE-4499-9217-AE67333050BE}" presName="negativeSpace" presStyleCnt="0"/>
      <dgm:spPr/>
    </dgm:pt>
    <dgm:pt modelId="{221D0D88-52E3-4112-A45E-D75867E636E3}" type="pres">
      <dgm:prSet presAssocID="{6D561A0E-D4FE-4499-9217-AE67333050BE}" presName="childText" presStyleLbl="conFgAcc1" presStyleIdx="1" presStyleCnt="2">
        <dgm:presLayoutVars>
          <dgm:bulletEnabled val="1"/>
        </dgm:presLayoutVars>
      </dgm:prSet>
      <dgm:spPr/>
    </dgm:pt>
  </dgm:ptLst>
  <dgm:cxnLst>
    <dgm:cxn modelId="{4F523A61-78D1-47F5-8C4C-C0992B9616C9}" type="presOf" srcId="{28E4CC2C-CC16-4B20-AD23-E02CECE0798D}" destId="{A90A5375-E125-434D-9D61-6C9616F8A4B2}" srcOrd="0" destOrd="0" presId="urn:microsoft.com/office/officeart/2005/8/layout/list1"/>
    <dgm:cxn modelId="{2138856D-8EEE-4C6D-BACB-550A6D10ECD1}" srcId="{6D561A0E-D4FE-4499-9217-AE67333050BE}" destId="{D4CCD6EA-8812-4804-80B5-A3EF6F374E1E}" srcOrd="0" destOrd="0" parTransId="{BE855E7D-EAB7-4380-BA82-FBEF05874B78}" sibTransId="{2E3F0535-3528-4AAC-BE08-08FD96E00A06}"/>
    <dgm:cxn modelId="{1613386E-0847-4733-94CF-14B4CC04E7D9}" srcId="{A0A8AFBE-61DB-4A3F-9E6A-1C5423424CD4}" destId="{6D561A0E-D4FE-4499-9217-AE67333050BE}" srcOrd="1" destOrd="0" parTransId="{A2EF26FA-2EA0-459D-9C2C-CE68947672F5}" sibTransId="{E90416BA-405F-4E18-B1B7-716551DD097B}"/>
    <dgm:cxn modelId="{DCEC9F55-40D8-45CA-98B7-74821EB20AA6}" type="presOf" srcId="{28E4CC2C-CC16-4B20-AD23-E02CECE0798D}" destId="{F532C43F-B643-4EA3-9609-5076303A76BF}" srcOrd="1" destOrd="0" presId="urn:microsoft.com/office/officeart/2005/8/layout/list1"/>
    <dgm:cxn modelId="{07526B7D-FF5D-4600-B7E4-E26964AC1DFF}" type="presOf" srcId="{4351D09B-297C-4109-80D1-5A1146F6187F}" destId="{820F354E-EA26-4F25-B308-B639E224B004}" srcOrd="0" destOrd="1" presId="urn:microsoft.com/office/officeart/2005/8/layout/list1"/>
    <dgm:cxn modelId="{89EDC184-744E-4D1B-A751-B5F0BCB11D87}" type="presOf" srcId="{D4CCD6EA-8812-4804-80B5-A3EF6F374E1E}" destId="{221D0D88-52E3-4112-A45E-D75867E636E3}" srcOrd="0" destOrd="0" presId="urn:microsoft.com/office/officeart/2005/8/layout/list1"/>
    <dgm:cxn modelId="{4FD5BB88-17F5-4C2C-BCF4-BE051B737DAC}" type="presOf" srcId="{6D561A0E-D4FE-4499-9217-AE67333050BE}" destId="{75BE01CB-AE32-4961-A637-F53E298C4D91}" srcOrd="0" destOrd="0" presId="urn:microsoft.com/office/officeart/2005/8/layout/list1"/>
    <dgm:cxn modelId="{E0009A8A-E3B1-4F86-BDF6-2A048BEA63FA}" type="presOf" srcId="{6D561A0E-D4FE-4499-9217-AE67333050BE}" destId="{38AEE3ED-A6A8-479C-85EB-730944CA0E17}" srcOrd="1" destOrd="0" presId="urn:microsoft.com/office/officeart/2005/8/layout/list1"/>
    <dgm:cxn modelId="{4F088CB7-9B9A-4874-8555-E163081DBD69}" srcId="{A0A8AFBE-61DB-4A3F-9E6A-1C5423424CD4}" destId="{28E4CC2C-CC16-4B20-AD23-E02CECE0798D}" srcOrd="0" destOrd="0" parTransId="{344F3538-0ADB-4181-BEBD-C9627A09995B}" sibTransId="{5A95D94A-3968-4989-8107-FD43D184DA25}"/>
    <dgm:cxn modelId="{71D20AD3-0C92-47E0-ADDB-81F0E69D3D57}" srcId="{28E4CC2C-CC16-4B20-AD23-E02CECE0798D}" destId="{4351D09B-297C-4109-80D1-5A1146F6187F}" srcOrd="1" destOrd="0" parTransId="{8B73C146-BA26-4D3F-8AF9-42A661FC8274}" sibTransId="{0859CEF1-1998-4343-AB88-0FFF50D4E03F}"/>
    <dgm:cxn modelId="{50690DD7-A4A7-4957-83E7-977FB30EEF6C}" srcId="{28E4CC2C-CC16-4B20-AD23-E02CECE0798D}" destId="{82A2BF79-51E0-48C0-BF25-F118ED723FF4}" srcOrd="0" destOrd="0" parTransId="{15F388B8-A572-4D09-BB0D-A63F0571500D}" sibTransId="{2B4CBE71-7B41-48B4-A7B3-C858A2FD90F8}"/>
    <dgm:cxn modelId="{D80B0FD9-EE9C-4237-B6A9-E3A32159680B}" type="presOf" srcId="{82A2BF79-51E0-48C0-BF25-F118ED723FF4}" destId="{820F354E-EA26-4F25-B308-B639E224B004}" srcOrd="0" destOrd="0" presId="urn:microsoft.com/office/officeart/2005/8/layout/list1"/>
    <dgm:cxn modelId="{95E758EC-FCF1-4A67-A14B-51E9C23BACFA}" type="presOf" srcId="{A0A8AFBE-61DB-4A3F-9E6A-1C5423424CD4}" destId="{16AA1657-3CFF-4A3E-AD95-1A1F39F9756C}" srcOrd="0" destOrd="0" presId="urn:microsoft.com/office/officeart/2005/8/layout/list1"/>
    <dgm:cxn modelId="{6B805691-6230-4024-AF89-0E7708C0C4CA}" type="presParOf" srcId="{16AA1657-3CFF-4A3E-AD95-1A1F39F9756C}" destId="{EF6F633F-67D9-49C1-889B-706275CA9A32}" srcOrd="0" destOrd="0" presId="urn:microsoft.com/office/officeart/2005/8/layout/list1"/>
    <dgm:cxn modelId="{7B2A45F0-30C1-4DA2-AE7E-683747DF53AA}" type="presParOf" srcId="{EF6F633F-67D9-49C1-889B-706275CA9A32}" destId="{A90A5375-E125-434D-9D61-6C9616F8A4B2}" srcOrd="0" destOrd="0" presId="urn:microsoft.com/office/officeart/2005/8/layout/list1"/>
    <dgm:cxn modelId="{437D42D6-79EF-4697-A78E-0C6ED3F24C83}" type="presParOf" srcId="{EF6F633F-67D9-49C1-889B-706275CA9A32}" destId="{F532C43F-B643-4EA3-9609-5076303A76BF}" srcOrd="1" destOrd="0" presId="urn:microsoft.com/office/officeart/2005/8/layout/list1"/>
    <dgm:cxn modelId="{17ECF887-A631-48FC-B335-C65DD17F49C3}" type="presParOf" srcId="{16AA1657-3CFF-4A3E-AD95-1A1F39F9756C}" destId="{FD92044F-4C4F-499A-8C83-1139B526766D}" srcOrd="1" destOrd="0" presId="urn:microsoft.com/office/officeart/2005/8/layout/list1"/>
    <dgm:cxn modelId="{F77FD9ED-9ED1-4A74-8F64-AFD64F69B447}" type="presParOf" srcId="{16AA1657-3CFF-4A3E-AD95-1A1F39F9756C}" destId="{820F354E-EA26-4F25-B308-B639E224B004}" srcOrd="2" destOrd="0" presId="urn:microsoft.com/office/officeart/2005/8/layout/list1"/>
    <dgm:cxn modelId="{60BC79FB-4303-4267-AFE1-36A6F418D2AA}" type="presParOf" srcId="{16AA1657-3CFF-4A3E-AD95-1A1F39F9756C}" destId="{32583FF9-3062-43F0-9B85-FD1EC702D94E}" srcOrd="3" destOrd="0" presId="urn:microsoft.com/office/officeart/2005/8/layout/list1"/>
    <dgm:cxn modelId="{638AFF4A-0FE6-4B1C-BAEB-25C3DD88D542}" type="presParOf" srcId="{16AA1657-3CFF-4A3E-AD95-1A1F39F9756C}" destId="{5485D5FF-1632-43DC-AD83-81EFCE69DF5E}" srcOrd="4" destOrd="0" presId="urn:microsoft.com/office/officeart/2005/8/layout/list1"/>
    <dgm:cxn modelId="{69F2DDEF-AC42-427F-BDE4-AA6350C347CA}" type="presParOf" srcId="{5485D5FF-1632-43DC-AD83-81EFCE69DF5E}" destId="{75BE01CB-AE32-4961-A637-F53E298C4D91}" srcOrd="0" destOrd="0" presId="urn:microsoft.com/office/officeart/2005/8/layout/list1"/>
    <dgm:cxn modelId="{C535B867-4956-4D50-B14A-8243862D9CF3}" type="presParOf" srcId="{5485D5FF-1632-43DC-AD83-81EFCE69DF5E}" destId="{38AEE3ED-A6A8-479C-85EB-730944CA0E17}" srcOrd="1" destOrd="0" presId="urn:microsoft.com/office/officeart/2005/8/layout/list1"/>
    <dgm:cxn modelId="{5C29B180-2B8B-4CAE-9669-7581895C9990}" type="presParOf" srcId="{16AA1657-3CFF-4A3E-AD95-1A1F39F9756C}" destId="{CFC390F3-8253-414A-B778-3DDB4A36700D}" srcOrd="5" destOrd="0" presId="urn:microsoft.com/office/officeart/2005/8/layout/list1"/>
    <dgm:cxn modelId="{AE7EAA34-CE15-4B44-B1F1-9E3263C34062}" type="presParOf" srcId="{16AA1657-3CFF-4A3E-AD95-1A1F39F9756C}" destId="{221D0D88-52E3-4112-A45E-D75867E636E3}"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FE823F-3EFF-4407-B717-BF1E3D8C62F6}">
      <dsp:nvSpPr>
        <dsp:cNvPr id="0" name=""/>
        <dsp:cNvSpPr/>
      </dsp:nvSpPr>
      <dsp:spPr>
        <a:xfrm>
          <a:off x="0" y="0"/>
          <a:ext cx="8175413" cy="1228044"/>
        </a:xfrm>
        <a:prstGeom prst="roundRect">
          <a:avLst>
            <a:gd name="adj" fmla="val 1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The </a:t>
          </a:r>
          <a:r>
            <a:rPr lang="id-ID" sz="2400" kern="1200" dirty="0"/>
            <a:t>BPTP </a:t>
          </a:r>
          <a:r>
            <a:rPr lang="en-US" sz="2400" kern="1200" dirty="0"/>
            <a:t>West Sumatra special library is intended to meet the information needs in the field of agriculture.</a:t>
          </a:r>
        </a:p>
      </dsp:txBody>
      <dsp:txXfrm>
        <a:off x="35968" y="35968"/>
        <a:ext cx="6850257" cy="1156108"/>
      </dsp:txXfrm>
    </dsp:sp>
    <dsp:sp modelId="{F16335B2-F2D6-48E7-A1D7-CAE3A85E69D1}">
      <dsp:nvSpPr>
        <dsp:cNvPr id="0" name=""/>
        <dsp:cNvSpPr/>
      </dsp:nvSpPr>
      <dsp:spPr>
        <a:xfrm>
          <a:off x="721359" y="1432718"/>
          <a:ext cx="8175413" cy="1228044"/>
        </a:xfrm>
        <a:prstGeom prst="roundRect">
          <a:avLst>
            <a:gd name="adj" fmla="val 10000"/>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id-ID" sz="2400" kern="1200" dirty="0"/>
            <a:t>Improve collection quality</a:t>
          </a:r>
        </a:p>
      </dsp:txBody>
      <dsp:txXfrm>
        <a:off x="757327" y="1468686"/>
        <a:ext cx="6583888" cy="1156108"/>
      </dsp:txXfrm>
    </dsp:sp>
    <dsp:sp modelId="{CC37E6A9-DF1D-4596-87CF-0B27FFC83FF0}">
      <dsp:nvSpPr>
        <dsp:cNvPr id="0" name=""/>
        <dsp:cNvSpPr/>
      </dsp:nvSpPr>
      <dsp:spPr>
        <a:xfrm>
          <a:off x="1442719" y="2865437"/>
          <a:ext cx="8175413" cy="1228044"/>
        </a:xfrm>
        <a:prstGeom prst="roundRect">
          <a:avLst>
            <a:gd name="adj" fmla="val 10000"/>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id-ID" sz="2400" kern="1200"/>
            <a:t>Repository Procurement</a:t>
          </a:r>
          <a:endParaRPr lang="en-US" sz="2400" kern="1200" dirty="0"/>
        </a:p>
      </dsp:txBody>
      <dsp:txXfrm>
        <a:off x="1478687" y="2901405"/>
        <a:ext cx="6583888" cy="1156108"/>
      </dsp:txXfrm>
    </dsp:sp>
    <dsp:sp modelId="{55E54496-1A63-4F64-BFAD-C78DF6A70B28}">
      <dsp:nvSpPr>
        <dsp:cNvPr id="0" name=""/>
        <dsp:cNvSpPr/>
      </dsp:nvSpPr>
      <dsp:spPr>
        <a:xfrm>
          <a:off x="7377184" y="931267"/>
          <a:ext cx="798228" cy="798228"/>
        </a:xfrm>
        <a:prstGeom prst="downArrow">
          <a:avLst>
            <a:gd name="adj1" fmla="val 55000"/>
            <a:gd name="adj2" fmla="val 45000"/>
          </a:avLst>
        </a:prstGeom>
        <a:solidFill>
          <a:schemeClr val="accent2">
            <a:tint val="40000"/>
            <a:alpha val="90000"/>
            <a:hueOff val="0"/>
            <a:satOff val="0"/>
            <a:lumOff val="0"/>
            <a:alphaOff val="0"/>
          </a:schemeClr>
        </a:solidFill>
        <a:ln w="1270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556785" y="931267"/>
        <a:ext cx="439026" cy="600667"/>
      </dsp:txXfrm>
    </dsp:sp>
    <dsp:sp modelId="{31406C6B-711E-460C-8028-C64037843BB0}">
      <dsp:nvSpPr>
        <dsp:cNvPr id="0" name=""/>
        <dsp:cNvSpPr/>
      </dsp:nvSpPr>
      <dsp:spPr>
        <a:xfrm>
          <a:off x="8098544" y="2355798"/>
          <a:ext cx="798228" cy="798228"/>
        </a:xfrm>
        <a:prstGeom prst="downArrow">
          <a:avLst>
            <a:gd name="adj1" fmla="val 55000"/>
            <a:gd name="adj2" fmla="val 45000"/>
          </a:avLst>
        </a:prstGeom>
        <a:solidFill>
          <a:schemeClr val="accent2">
            <a:tint val="40000"/>
            <a:alpha val="90000"/>
            <a:hueOff val="-4091839"/>
            <a:satOff val="45107"/>
            <a:lumOff val="4296"/>
            <a:alphaOff val="0"/>
          </a:schemeClr>
        </a:solidFill>
        <a:ln w="12700" cap="rnd" cmpd="sng" algn="ctr">
          <a:solidFill>
            <a:schemeClr val="accent2">
              <a:tint val="40000"/>
              <a:alpha val="90000"/>
              <a:hueOff val="-4091839"/>
              <a:satOff val="45107"/>
              <a:lumOff val="429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278145" y="2355798"/>
        <a:ext cx="439026" cy="6006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C6C90F-1C3D-4D39-B5F3-A6E55D06F3B2}">
      <dsp:nvSpPr>
        <dsp:cNvPr id="0" name=""/>
        <dsp:cNvSpPr/>
      </dsp:nvSpPr>
      <dsp:spPr>
        <a:xfrm>
          <a:off x="0" y="1045102"/>
          <a:ext cx="2705099" cy="1717738"/>
        </a:xfrm>
        <a:prstGeom prst="roundRect">
          <a:avLst>
            <a:gd name="adj" fmla="val 10000"/>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AC9E916-47C1-4257-A904-061D90C16AB9}">
      <dsp:nvSpPr>
        <dsp:cNvPr id="0" name=""/>
        <dsp:cNvSpPr/>
      </dsp:nvSpPr>
      <dsp:spPr>
        <a:xfrm>
          <a:off x="300566" y="1330640"/>
          <a:ext cx="2705099" cy="1717738"/>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d-ID" sz="2000" kern="1200" dirty="0"/>
            <a:t>how is repository collection management in the BPTP Library Sumatera Barat?</a:t>
          </a:r>
          <a:endParaRPr lang="en-US" sz="2000" kern="1200" dirty="0"/>
        </a:p>
      </dsp:txBody>
      <dsp:txXfrm>
        <a:off x="350877" y="1380951"/>
        <a:ext cx="2604477" cy="1617116"/>
      </dsp:txXfrm>
    </dsp:sp>
    <dsp:sp modelId="{0C52D68F-2436-436C-9D16-951E22219DF2}">
      <dsp:nvSpPr>
        <dsp:cNvPr id="0" name=""/>
        <dsp:cNvSpPr/>
      </dsp:nvSpPr>
      <dsp:spPr>
        <a:xfrm>
          <a:off x="3306233" y="1045102"/>
          <a:ext cx="2705099" cy="1717738"/>
        </a:xfrm>
        <a:prstGeom prst="roundRect">
          <a:avLst>
            <a:gd name="adj" fmla="val 10000"/>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7D8C4D6-AE5E-4068-A487-2CF3403ED92B}">
      <dsp:nvSpPr>
        <dsp:cNvPr id="0" name=""/>
        <dsp:cNvSpPr/>
      </dsp:nvSpPr>
      <dsp:spPr>
        <a:xfrm>
          <a:off x="3606799" y="1330640"/>
          <a:ext cx="2705099" cy="1717738"/>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d-ID" sz="2000" kern="1200" dirty="0"/>
            <a:t>what are the benefits of having a repository collection in the BPTP Library Sumatera Barat</a:t>
          </a:r>
          <a:r>
            <a:rPr lang="en-US" sz="2000" kern="1200" dirty="0"/>
            <a:t>?</a:t>
          </a:r>
        </a:p>
      </dsp:txBody>
      <dsp:txXfrm>
        <a:off x="3657110" y="1380951"/>
        <a:ext cx="2604477" cy="1617116"/>
      </dsp:txXfrm>
    </dsp:sp>
    <dsp:sp modelId="{23E9BEF3-B1B8-4878-A1AF-C94B7EA4E8E2}">
      <dsp:nvSpPr>
        <dsp:cNvPr id="0" name=""/>
        <dsp:cNvSpPr/>
      </dsp:nvSpPr>
      <dsp:spPr>
        <a:xfrm>
          <a:off x="6612466" y="1045102"/>
          <a:ext cx="2705099" cy="1717738"/>
        </a:xfrm>
        <a:prstGeom prst="roundRect">
          <a:avLst>
            <a:gd name="adj" fmla="val 10000"/>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0A0CD68-1F45-4812-9508-36CBED1ADD74}">
      <dsp:nvSpPr>
        <dsp:cNvPr id="0" name=""/>
        <dsp:cNvSpPr/>
      </dsp:nvSpPr>
      <dsp:spPr>
        <a:xfrm>
          <a:off x="6913033" y="1330640"/>
          <a:ext cx="2705099" cy="1717738"/>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d-ID" sz="2000" kern="1200" dirty="0"/>
            <a:t>what are the obstacles in managing its repository collections.</a:t>
          </a:r>
          <a:endParaRPr lang="en-US" sz="2000" kern="1200" dirty="0"/>
        </a:p>
      </dsp:txBody>
      <dsp:txXfrm>
        <a:off x="6963344" y="1380951"/>
        <a:ext cx="2604477" cy="16171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5E4BD5-C02B-48C7-A84B-2E3AE7E27DD0}">
      <dsp:nvSpPr>
        <dsp:cNvPr id="0" name=""/>
        <dsp:cNvSpPr/>
      </dsp:nvSpPr>
      <dsp:spPr>
        <a:xfrm>
          <a:off x="0" y="359716"/>
          <a:ext cx="8596668" cy="100386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id-ID" sz="2600" kern="1200" dirty="0"/>
            <a:t>identify the implementation of collection management for the collections of BPTP Library Sumatera Barat</a:t>
          </a:r>
          <a:endParaRPr lang="en-US" sz="2600" kern="1200" dirty="0"/>
        </a:p>
      </dsp:txBody>
      <dsp:txXfrm>
        <a:off x="49004" y="408720"/>
        <a:ext cx="8498660" cy="905852"/>
      </dsp:txXfrm>
    </dsp:sp>
    <dsp:sp modelId="{6A9823BA-CFCF-459F-A8D8-D05B652C4505}">
      <dsp:nvSpPr>
        <dsp:cNvPr id="0" name=""/>
        <dsp:cNvSpPr/>
      </dsp:nvSpPr>
      <dsp:spPr>
        <a:xfrm>
          <a:off x="0" y="1438456"/>
          <a:ext cx="8596668" cy="100386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id-ID" sz="2600" kern="1200" dirty="0"/>
            <a:t>identify the benefits of BPTP library repository collections</a:t>
          </a:r>
          <a:endParaRPr lang="en-US" sz="2600" kern="1200" dirty="0"/>
        </a:p>
      </dsp:txBody>
      <dsp:txXfrm>
        <a:off x="49004" y="1487460"/>
        <a:ext cx="8498660" cy="905852"/>
      </dsp:txXfrm>
    </dsp:sp>
    <dsp:sp modelId="{C95E12EA-200F-49FF-8595-41E135C1E55B}">
      <dsp:nvSpPr>
        <dsp:cNvPr id="0" name=""/>
        <dsp:cNvSpPr/>
      </dsp:nvSpPr>
      <dsp:spPr>
        <a:xfrm>
          <a:off x="0" y="2517196"/>
          <a:ext cx="8596668" cy="100386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id-ID" sz="2600" kern="1200" dirty="0"/>
            <a:t>identify the obstacles experienced in managing its repository collections</a:t>
          </a:r>
          <a:endParaRPr lang="en-US" sz="2600" kern="1200" dirty="0"/>
        </a:p>
      </dsp:txBody>
      <dsp:txXfrm>
        <a:off x="49004" y="2566200"/>
        <a:ext cx="8498660" cy="9058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891D98-10DB-4EC2-985A-8A5B2ED37CC0}">
      <dsp:nvSpPr>
        <dsp:cNvPr id="0" name=""/>
        <dsp:cNvSpPr/>
      </dsp:nvSpPr>
      <dsp:spPr>
        <a:xfrm>
          <a:off x="2686" y="190960"/>
          <a:ext cx="2619188" cy="460800"/>
        </a:xfrm>
        <a:prstGeom prst="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id-ID" sz="1600" kern="1200" dirty="0"/>
            <a:t>Special Library</a:t>
          </a:r>
          <a:endParaRPr lang="en-US" sz="1600" kern="1200" dirty="0"/>
        </a:p>
      </dsp:txBody>
      <dsp:txXfrm>
        <a:off x="2686" y="190960"/>
        <a:ext cx="2619188" cy="460800"/>
      </dsp:txXfrm>
    </dsp:sp>
    <dsp:sp modelId="{285834BE-DD81-437C-B707-668D46EF58FD}">
      <dsp:nvSpPr>
        <dsp:cNvPr id="0" name=""/>
        <dsp:cNvSpPr/>
      </dsp:nvSpPr>
      <dsp:spPr>
        <a:xfrm>
          <a:off x="2686" y="651760"/>
          <a:ext cx="2619188" cy="3038715"/>
        </a:xfrm>
        <a:prstGeom prst="rect">
          <a:avLst/>
        </a:prstGeom>
        <a:solidFill>
          <a:schemeClr val="accent2">
            <a:tint val="40000"/>
            <a:alpha val="90000"/>
            <a:hueOff val="0"/>
            <a:satOff val="0"/>
            <a:lumOff val="0"/>
            <a:alphaOff val="0"/>
          </a:schemeClr>
        </a:solidFill>
        <a:ln w="1270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According to </a:t>
          </a:r>
          <a:r>
            <a:rPr lang="en-US" sz="1600" kern="1200" dirty="0" err="1"/>
            <a:t>Harisanty</a:t>
          </a:r>
          <a:r>
            <a:rPr lang="en-US" sz="1600" kern="1200" dirty="0"/>
            <a:t>, D. (2019) in terms of library procurement, it requires library services, in terms of functions and objectives, to support the vision of the institution that oversees it.</a:t>
          </a:r>
        </a:p>
      </dsp:txBody>
      <dsp:txXfrm>
        <a:off x="2686" y="651760"/>
        <a:ext cx="2619188" cy="3038715"/>
      </dsp:txXfrm>
    </dsp:sp>
    <dsp:sp modelId="{8D582C14-24D8-468B-A9BA-4F23DD2A38C5}">
      <dsp:nvSpPr>
        <dsp:cNvPr id="0" name=""/>
        <dsp:cNvSpPr/>
      </dsp:nvSpPr>
      <dsp:spPr>
        <a:xfrm>
          <a:off x="2988561" y="190960"/>
          <a:ext cx="2619188" cy="460800"/>
        </a:xfrm>
        <a:prstGeom prst="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w="12700" cap="rnd" cmpd="sng" algn="ctr">
          <a:solidFill>
            <a:schemeClr val="accent3">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id-ID" sz="1600" kern="1200" dirty="0"/>
            <a:t>Collection Management</a:t>
          </a:r>
          <a:endParaRPr lang="en-US" sz="1600" kern="1200" dirty="0"/>
        </a:p>
      </dsp:txBody>
      <dsp:txXfrm>
        <a:off x="2988561" y="190960"/>
        <a:ext cx="2619188" cy="460800"/>
      </dsp:txXfrm>
    </dsp:sp>
    <dsp:sp modelId="{317241AC-9E23-4BE6-B481-BB275B5F5CB9}">
      <dsp:nvSpPr>
        <dsp:cNvPr id="0" name=""/>
        <dsp:cNvSpPr/>
      </dsp:nvSpPr>
      <dsp:spPr>
        <a:xfrm>
          <a:off x="2988561" y="651760"/>
          <a:ext cx="2619188" cy="3038715"/>
        </a:xfrm>
        <a:prstGeom prst="rect">
          <a:avLst/>
        </a:prstGeom>
        <a:solidFill>
          <a:schemeClr val="accent3">
            <a:tint val="40000"/>
            <a:alpha val="90000"/>
            <a:hueOff val="0"/>
            <a:satOff val="0"/>
            <a:lumOff val="0"/>
            <a:alphaOff val="0"/>
          </a:schemeClr>
        </a:solidFill>
        <a:ln w="12700"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Implementation of collection management has the aim of realizing the collection, arrangement, and provision of information through selection of assets, information, and materials and through a clear and systematic curation process (</a:t>
          </a:r>
          <a:r>
            <a:rPr lang="en-US" sz="1600" kern="1200" dirty="0" err="1"/>
            <a:t>Samantaray</a:t>
          </a:r>
          <a:r>
            <a:rPr lang="en-US" sz="1600" kern="1200" dirty="0"/>
            <a:t>, M. and Rath, P., 2019).</a:t>
          </a:r>
        </a:p>
      </dsp:txBody>
      <dsp:txXfrm>
        <a:off x="2988561" y="651760"/>
        <a:ext cx="2619188" cy="3038715"/>
      </dsp:txXfrm>
    </dsp:sp>
    <dsp:sp modelId="{8AD457BA-487B-496C-B1D4-571DBBE1CD23}">
      <dsp:nvSpPr>
        <dsp:cNvPr id="0" name=""/>
        <dsp:cNvSpPr/>
      </dsp:nvSpPr>
      <dsp:spPr>
        <a:xfrm>
          <a:off x="5974436" y="190960"/>
          <a:ext cx="2619188" cy="460800"/>
        </a:xfrm>
        <a:prstGeom prst="rect">
          <a:avLst/>
        </a:prstGeom>
        <a:gradFill rotWithShape="0">
          <a:gsLst>
            <a:gs pos="0">
              <a:schemeClr val="accent4">
                <a:hueOff val="0"/>
                <a:satOff val="0"/>
                <a:lumOff val="0"/>
                <a:alphaOff val="0"/>
                <a:tint val="96000"/>
                <a:lumMod val="100000"/>
              </a:schemeClr>
            </a:gs>
            <a:gs pos="78000">
              <a:schemeClr val="accent4">
                <a:hueOff val="0"/>
                <a:satOff val="0"/>
                <a:lumOff val="0"/>
                <a:alphaOff val="0"/>
                <a:shade val="94000"/>
                <a:lumMod val="94000"/>
              </a:schemeClr>
            </a:gs>
          </a:gsLst>
          <a:lin ang="5400000" scaled="0"/>
        </a:gradFill>
        <a:ln w="12700" cap="rnd" cmpd="sng" algn="ctr">
          <a:solidFill>
            <a:schemeClr val="accent4">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id-ID" sz="1600" kern="1200" dirty="0"/>
            <a:t>Repository </a:t>
          </a:r>
          <a:endParaRPr lang="en-US" sz="1600" kern="1200" dirty="0"/>
        </a:p>
      </dsp:txBody>
      <dsp:txXfrm>
        <a:off x="5974436" y="190960"/>
        <a:ext cx="2619188" cy="460800"/>
      </dsp:txXfrm>
    </dsp:sp>
    <dsp:sp modelId="{4A835E44-778E-4C31-BC69-982548AAE689}">
      <dsp:nvSpPr>
        <dsp:cNvPr id="0" name=""/>
        <dsp:cNvSpPr/>
      </dsp:nvSpPr>
      <dsp:spPr>
        <a:xfrm>
          <a:off x="5974436" y="651760"/>
          <a:ext cx="2619188" cy="3038715"/>
        </a:xfrm>
        <a:prstGeom prst="rect">
          <a:avLst/>
        </a:prstGeom>
        <a:solidFill>
          <a:schemeClr val="accent4">
            <a:tint val="40000"/>
            <a:alpha val="90000"/>
            <a:hueOff val="0"/>
            <a:satOff val="0"/>
            <a:lumOff val="0"/>
            <a:alphaOff val="0"/>
          </a:schemeClr>
        </a:solidFill>
        <a:ln w="12700" cap="rnd"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according to Franco, M. and Stefania, M. (2007), the repository service in its implementation functions as a storage and search process for data contained in the institution or organization concerned.</a:t>
          </a:r>
        </a:p>
      </dsp:txBody>
      <dsp:txXfrm>
        <a:off x="5974436" y="651760"/>
        <a:ext cx="2619188" cy="30387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4569F-78D6-4951-8D50-408DCAEE889E}">
      <dsp:nvSpPr>
        <dsp:cNvPr id="0" name=""/>
        <dsp:cNvSpPr/>
      </dsp:nvSpPr>
      <dsp:spPr>
        <a:xfrm>
          <a:off x="296076" y="2269660"/>
          <a:ext cx="3251636" cy="811282"/>
        </a:xfrm>
        <a:prstGeom prst="rect">
          <a:avLst/>
        </a:prstGeom>
        <a:gradFill rotWithShape="0">
          <a:gsLst>
            <a:gs pos="0">
              <a:schemeClr val="accent4">
                <a:hueOff val="0"/>
                <a:satOff val="0"/>
                <a:lumOff val="0"/>
                <a:alphaOff val="0"/>
                <a:tint val="96000"/>
                <a:lumMod val="100000"/>
              </a:schemeClr>
            </a:gs>
            <a:gs pos="78000">
              <a:schemeClr val="accent4">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2044700">
            <a:lnSpc>
              <a:spcPct val="90000"/>
            </a:lnSpc>
            <a:spcBef>
              <a:spcPct val="0"/>
            </a:spcBef>
            <a:spcAft>
              <a:spcPct val="35000"/>
            </a:spcAft>
            <a:buNone/>
          </a:pPr>
          <a:r>
            <a:rPr lang="id-ID" sz="4600" kern="1200" dirty="0"/>
            <a:t>Observation</a:t>
          </a:r>
          <a:endParaRPr lang="en-US" sz="4600" kern="1200" dirty="0"/>
        </a:p>
      </dsp:txBody>
      <dsp:txXfrm>
        <a:off x="296076" y="2269660"/>
        <a:ext cx="3251636" cy="811282"/>
      </dsp:txXfrm>
    </dsp:sp>
    <dsp:sp modelId="{93603D4C-1409-4742-B219-670EA0D3AEB4}">
      <dsp:nvSpPr>
        <dsp:cNvPr id="0" name=""/>
        <dsp:cNvSpPr/>
      </dsp:nvSpPr>
      <dsp:spPr>
        <a:xfrm>
          <a:off x="4743785" y="2269697"/>
          <a:ext cx="2730907" cy="801972"/>
        </a:xfrm>
        <a:prstGeom prst="rect">
          <a:avLst/>
        </a:prstGeom>
        <a:gradFill rotWithShape="0">
          <a:gsLst>
            <a:gs pos="0">
              <a:schemeClr val="accent4">
                <a:hueOff val="0"/>
                <a:satOff val="0"/>
                <a:lumOff val="0"/>
                <a:alphaOff val="0"/>
                <a:tint val="96000"/>
                <a:lumMod val="100000"/>
              </a:schemeClr>
            </a:gs>
            <a:gs pos="78000">
              <a:schemeClr val="accent4">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2044700">
            <a:lnSpc>
              <a:spcPct val="90000"/>
            </a:lnSpc>
            <a:spcBef>
              <a:spcPct val="0"/>
            </a:spcBef>
            <a:spcAft>
              <a:spcPct val="35000"/>
            </a:spcAft>
            <a:buNone/>
          </a:pPr>
          <a:r>
            <a:rPr lang="id-ID" sz="4600" kern="1200" dirty="0"/>
            <a:t>Interview</a:t>
          </a:r>
          <a:endParaRPr lang="en-US" sz="4600" kern="1200" dirty="0"/>
        </a:p>
      </dsp:txBody>
      <dsp:txXfrm>
        <a:off x="4743785" y="2269697"/>
        <a:ext cx="2730907" cy="8019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DC50C1-1B25-4C7A-BEC2-F211D85AEDA5}">
      <dsp:nvSpPr>
        <dsp:cNvPr id="0" name=""/>
        <dsp:cNvSpPr/>
      </dsp:nvSpPr>
      <dsp:spPr>
        <a:xfrm>
          <a:off x="0" y="287238"/>
          <a:ext cx="8596312" cy="1108800"/>
        </a:xfrm>
        <a:prstGeom prst="rect">
          <a:avLst/>
        </a:prstGeom>
        <a:solidFill>
          <a:schemeClr val="lt1">
            <a:alpha val="90000"/>
            <a:hueOff val="0"/>
            <a:satOff val="0"/>
            <a:lumOff val="0"/>
            <a:alphaOff val="0"/>
          </a:schemeClr>
        </a:solidFill>
        <a:ln w="1270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67169" tIns="333248" rIns="667169" bIns="113792" numCol="1" spcCol="1270" anchor="t" anchorCtr="0">
          <a:noAutofit/>
        </a:bodyPr>
        <a:lstStyle/>
        <a:p>
          <a:pPr marL="171450" lvl="1" indent="-171450" algn="ctr" defTabSz="711200">
            <a:lnSpc>
              <a:spcPct val="90000"/>
            </a:lnSpc>
            <a:spcBef>
              <a:spcPct val="0"/>
            </a:spcBef>
            <a:spcAft>
              <a:spcPct val="15000"/>
            </a:spcAft>
            <a:buChar char="•"/>
          </a:pPr>
          <a:r>
            <a:rPr lang="id-ID" sz="1600" kern="1200" dirty="0"/>
            <a:t>by planning the annual budget which is included in the Management Level Work Operational Plan (ROKTM) regarding Library and Website Management Services.</a:t>
          </a:r>
          <a:endParaRPr lang="en-US" sz="1600" kern="1200" dirty="0"/>
        </a:p>
      </dsp:txBody>
      <dsp:txXfrm>
        <a:off x="0" y="287238"/>
        <a:ext cx="8596312" cy="1108800"/>
      </dsp:txXfrm>
    </dsp:sp>
    <dsp:sp modelId="{BF33C1C8-5FAF-4727-A372-DE807CD4F0FE}">
      <dsp:nvSpPr>
        <dsp:cNvPr id="0" name=""/>
        <dsp:cNvSpPr/>
      </dsp:nvSpPr>
      <dsp:spPr>
        <a:xfrm>
          <a:off x="429815" y="51078"/>
          <a:ext cx="6017418" cy="47232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7444" tIns="0" rIns="227444" bIns="0" numCol="1" spcCol="1270" anchor="ctr" anchorCtr="0">
          <a:noAutofit/>
        </a:bodyPr>
        <a:lstStyle/>
        <a:p>
          <a:pPr marL="0" lvl="0" indent="0" algn="l" defTabSz="711200">
            <a:lnSpc>
              <a:spcPct val="90000"/>
            </a:lnSpc>
            <a:spcBef>
              <a:spcPct val="0"/>
            </a:spcBef>
            <a:spcAft>
              <a:spcPct val="35000"/>
            </a:spcAft>
            <a:buNone/>
          </a:pPr>
          <a:r>
            <a:rPr lang="id-ID" sz="1600" kern="1200" dirty="0"/>
            <a:t>Preparing technology tools</a:t>
          </a:r>
          <a:endParaRPr lang="en-US" sz="1600" kern="1200" dirty="0"/>
        </a:p>
      </dsp:txBody>
      <dsp:txXfrm>
        <a:off x="452872" y="74135"/>
        <a:ext cx="5971304" cy="426206"/>
      </dsp:txXfrm>
    </dsp:sp>
    <dsp:sp modelId="{CCE7E638-C563-426D-BE5E-7B923705B945}">
      <dsp:nvSpPr>
        <dsp:cNvPr id="0" name=""/>
        <dsp:cNvSpPr/>
      </dsp:nvSpPr>
      <dsp:spPr>
        <a:xfrm>
          <a:off x="0" y="1718598"/>
          <a:ext cx="8596312" cy="1386000"/>
        </a:xfrm>
        <a:prstGeom prst="rect">
          <a:avLst/>
        </a:prstGeom>
        <a:solidFill>
          <a:schemeClr val="lt1">
            <a:alpha val="90000"/>
            <a:hueOff val="0"/>
            <a:satOff val="0"/>
            <a:lumOff val="0"/>
            <a:alphaOff val="0"/>
          </a:schemeClr>
        </a:solidFill>
        <a:ln w="12700" cap="rnd"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67169" tIns="333248" rIns="667169" bIns="113792" numCol="1" spcCol="1270" anchor="t" anchorCtr="0">
          <a:noAutofit/>
        </a:bodyPr>
        <a:lstStyle/>
        <a:p>
          <a:pPr marL="171450" lvl="1" indent="-171450" algn="ctr" defTabSz="711200">
            <a:lnSpc>
              <a:spcPct val="90000"/>
            </a:lnSpc>
            <a:spcBef>
              <a:spcPct val="0"/>
            </a:spcBef>
            <a:spcAft>
              <a:spcPct val="15000"/>
            </a:spcAft>
            <a:buChar char="•"/>
          </a:pPr>
          <a:r>
            <a:rPr lang="id-ID" sz="1600" kern="1200" dirty="0"/>
            <a:t>education and training (Diklat)</a:t>
          </a:r>
          <a:endParaRPr lang="en-US" sz="1600" kern="1200" dirty="0"/>
        </a:p>
        <a:p>
          <a:pPr marL="171450" lvl="1" indent="-171450" algn="ctr" defTabSz="711200">
            <a:lnSpc>
              <a:spcPct val="90000"/>
            </a:lnSpc>
            <a:spcBef>
              <a:spcPct val="0"/>
            </a:spcBef>
            <a:spcAft>
              <a:spcPct val="15000"/>
            </a:spcAft>
            <a:buChar char="•"/>
          </a:pPr>
          <a:r>
            <a:rPr lang="id-ID" sz="1600" kern="1200" dirty="0"/>
            <a:t>Technical Guidance (bimtek) for the librarian and library technicians</a:t>
          </a:r>
          <a:endParaRPr lang="en-US" sz="1600" kern="1200" dirty="0"/>
        </a:p>
        <a:p>
          <a:pPr marL="171450" lvl="1" indent="-171450" algn="ctr" defTabSz="711200">
            <a:lnSpc>
              <a:spcPct val="90000"/>
            </a:lnSpc>
            <a:spcBef>
              <a:spcPct val="0"/>
            </a:spcBef>
            <a:spcAft>
              <a:spcPct val="15000"/>
            </a:spcAft>
            <a:buChar char="•"/>
          </a:pPr>
          <a:r>
            <a:rPr lang="id-ID" sz="1600" kern="1200" dirty="0"/>
            <a:t>. They are also given the opportunity to have internships at other libraries within 2 (two) weeks</a:t>
          </a:r>
          <a:endParaRPr lang="en-US" sz="1600" kern="1200" dirty="0"/>
        </a:p>
      </dsp:txBody>
      <dsp:txXfrm>
        <a:off x="0" y="1718598"/>
        <a:ext cx="8596312" cy="1386000"/>
      </dsp:txXfrm>
    </dsp:sp>
    <dsp:sp modelId="{42E212CB-6609-4D50-A1FD-F85C319EF57E}">
      <dsp:nvSpPr>
        <dsp:cNvPr id="0" name=""/>
        <dsp:cNvSpPr/>
      </dsp:nvSpPr>
      <dsp:spPr>
        <a:xfrm>
          <a:off x="429815" y="1482438"/>
          <a:ext cx="6017418" cy="472320"/>
        </a:xfrm>
        <a:prstGeom prst="round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7444" tIns="0" rIns="227444" bIns="0" numCol="1" spcCol="1270" anchor="ctr" anchorCtr="0">
          <a:noAutofit/>
        </a:bodyPr>
        <a:lstStyle/>
        <a:p>
          <a:pPr marL="0" lvl="0" indent="0" algn="l" defTabSz="711200">
            <a:lnSpc>
              <a:spcPct val="90000"/>
            </a:lnSpc>
            <a:spcBef>
              <a:spcPct val="0"/>
            </a:spcBef>
            <a:spcAft>
              <a:spcPct val="35000"/>
            </a:spcAft>
            <a:buNone/>
          </a:pPr>
          <a:r>
            <a:rPr lang="id-ID" sz="1600" kern="1200" dirty="0"/>
            <a:t>Human Resources Preparation</a:t>
          </a:r>
          <a:endParaRPr lang="en-US" sz="1600" kern="1200" dirty="0"/>
        </a:p>
      </dsp:txBody>
      <dsp:txXfrm>
        <a:off x="452872" y="1505495"/>
        <a:ext cx="5971304" cy="426206"/>
      </dsp:txXfrm>
    </dsp:sp>
    <dsp:sp modelId="{85264D73-5A97-49EF-9209-659D50AD35B7}">
      <dsp:nvSpPr>
        <dsp:cNvPr id="0" name=""/>
        <dsp:cNvSpPr/>
      </dsp:nvSpPr>
      <dsp:spPr>
        <a:xfrm>
          <a:off x="0" y="3427158"/>
          <a:ext cx="8596312" cy="403200"/>
        </a:xfrm>
        <a:prstGeom prst="rect">
          <a:avLst/>
        </a:prstGeom>
        <a:solidFill>
          <a:schemeClr val="lt1">
            <a:alpha val="90000"/>
            <a:hueOff val="0"/>
            <a:satOff val="0"/>
            <a:lumOff val="0"/>
            <a:alphaOff val="0"/>
          </a:schemeClr>
        </a:solidFill>
        <a:ln w="12700" cap="rnd"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67169" tIns="333248" rIns="667169" bIns="113792" numCol="1" spcCol="1270" anchor="t" anchorCtr="0">
          <a:noAutofit/>
        </a:bodyPr>
        <a:lstStyle/>
        <a:p>
          <a:pPr marL="171450" lvl="1" indent="-171450" algn="ctr" defTabSz="711200">
            <a:lnSpc>
              <a:spcPct val="90000"/>
            </a:lnSpc>
            <a:spcBef>
              <a:spcPct val="0"/>
            </a:spcBef>
            <a:spcAft>
              <a:spcPct val="15000"/>
            </a:spcAft>
            <a:buChar char="•"/>
          </a:pPr>
          <a:endParaRPr lang="en-US" sz="1600" kern="1200" dirty="0"/>
        </a:p>
      </dsp:txBody>
      <dsp:txXfrm>
        <a:off x="0" y="3427158"/>
        <a:ext cx="8596312" cy="403200"/>
      </dsp:txXfrm>
    </dsp:sp>
    <dsp:sp modelId="{EB2917C7-9E5E-47C4-BE5C-8C612CC7505D}">
      <dsp:nvSpPr>
        <dsp:cNvPr id="0" name=""/>
        <dsp:cNvSpPr/>
      </dsp:nvSpPr>
      <dsp:spPr>
        <a:xfrm>
          <a:off x="429815" y="3190998"/>
          <a:ext cx="6017418" cy="472320"/>
        </a:xfrm>
        <a:prstGeom prst="roundRect">
          <a:avLst/>
        </a:prstGeom>
        <a:gradFill rotWithShape="0">
          <a:gsLst>
            <a:gs pos="0">
              <a:schemeClr val="accent4">
                <a:hueOff val="0"/>
                <a:satOff val="0"/>
                <a:lumOff val="0"/>
                <a:alphaOff val="0"/>
                <a:tint val="96000"/>
                <a:lumMod val="100000"/>
              </a:schemeClr>
            </a:gs>
            <a:gs pos="78000">
              <a:schemeClr val="accent4">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7444" tIns="0" rIns="227444" bIns="0" numCol="1" spcCol="1270" anchor="ctr" anchorCtr="0">
          <a:noAutofit/>
        </a:bodyPr>
        <a:lstStyle/>
        <a:p>
          <a:pPr marL="0" lvl="0" indent="0" algn="l" defTabSz="711200">
            <a:lnSpc>
              <a:spcPct val="90000"/>
            </a:lnSpc>
            <a:spcBef>
              <a:spcPct val="0"/>
            </a:spcBef>
            <a:spcAft>
              <a:spcPct val="35000"/>
            </a:spcAft>
            <a:buNone/>
          </a:pPr>
          <a:r>
            <a:rPr lang="id-ID" sz="1600" kern="1200" dirty="0"/>
            <a:t>Preparation of Materials which will be Published</a:t>
          </a:r>
          <a:endParaRPr lang="en-US" sz="1600" kern="1200" dirty="0"/>
        </a:p>
      </dsp:txBody>
      <dsp:txXfrm>
        <a:off x="452872" y="3214055"/>
        <a:ext cx="5971304" cy="42620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E57600-ED4D-4A8C-BEB2-0A17B169D796}">
      <dsp:nvSpPr>
        <dsp:cNvPr id="0" name=""/>
        <dsp:cNvSpPr/>
      </dsp:nvSpPr>
      <dsp:spPr>
        <a:xfrm>
          <a:off x="0" y="706983"/>
          <a:ext cx="6019323" cy="481343"/>
        </a:xfrm>
        <a:prstGeom prst="roundRect">
          <a:avLst>
            <a:gd name="adj" fmla="val 1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id-ID" sz="3200" kern="1200" dirty="0"/>
            <a:t>Submission of Materials</a:t>
          </a:r>
        </a:p>
      </dsp:txBody>
      <dsp:txXfrm>
        <a:off x="14098" y="721081"/>
        <a:ext cx="5215820" cy="453147"/>
      </dsp:txXfrm>
    </dsp:sp>
    <dsp:sp modelId="{8484D75B-D6FD-40B5-B5E2-86D1522716BB}">
      <dsp:nvSpPr>
        <dsp:cNvPr id="0" name=""/>
        <dsp:cNvSpPr/>
      </dsp:nvSpPr>
      <dsp:spPr>
        <a:xfrm>
          <a:off x="467573" y="1354343"/>
          <a:ext cx="6072387" cy="512116"/>
        </a:xfrm>
        <a:prstGeom prst="roundRect">
          <a:avLst>
            <a:gd name="adj" fmla="val 10000"/>
          </a:avLst>
        </a:prstGeom>
        <a:gradFill rotWithShape="0">
          <a:gsLst>
            <a:gs pos="0">
              <a:schemeClr val="accent2">
                <a:hueOff val="-741071"/>
                <a:satOff val="3550"/>
                <a:lumOff val="3284"/>
                <a:alphaOff val="0"/>
                <a:tint val="96000"/>
                <a:lumMod val="100000"/>
              </a:schemeClr>
            </a:gs>
            <a:gs pos="78000">
              <a:schemeClr val="accent2">
                <a:hueOff val="-741071"/>
                <a:satOff val="3550"/>
                <a:lumOff val="3284"/>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id-ID" sz="3200" kern="1200" dirty="0"/>
            <a:t>Filling in form</a:t>
          </a:r>
          <a:endParaRPr lang="en-US" sz="3200" kern="1200" dirty="0"/>
        </a:p>
      </dsp:txBody>
      <dsp:txXfrm>
        <a:off x="482572" y="1369342"/>
        <a:ext cx="5141993" cy="482118"/>
      </dsp:txXfrm>
    </dsp:sp>
    <dsp:sp modelId="{1F9FC88B-0008-4383-BED6-F43C3526C285}">
      <dsp:nvSpPr>
        <dsp:cNvPr id="0" name=""/>
        <dsp:cNvSpPr/>
      </dsp:nvSpPr>
      <dsp:spPr>
        <a:xfrm>
          <a:off x="917683" y="2047511"/>
          <a:ext cx="6643051" cy="502772"/>
        </a:xfrm>
        <a:prstGeom prst="roundRect">
          <a:avLst>
            <a:gd name="adj" fmla="val 10000"/>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id-ID" sz="3200" kern="1200" dirty="0"/>
            <a:t>Registration</a:t>
          </a:r>
          <a:endParaRPr lang="en-US" sz="3200" kern="1200" dirty="0"/>
        </a:p>
      </dsp:txBody>
      <dsp:txXfrm>
        <a:off x="932409" y="2062237"/>
        <a:ext cx="5628587" cy="473320"/>
      </dsp:txXfrm>
    </dsp:sp>
    <dsp:sp modelId="{5F02DC67-518F-488E-B95F-3B72675C25DC}">
      <dsp:nvSpPr>
        <dsp:cNvPr id="0" name=""/>
        <dsp:cNvSpPr/>
      </dsp:nvSpPr>
      <dsp:spPr>
        <a:xfrm>
          <a:off x="1630977" y="2757212"/>
          <a:ext cx="7113957" cy="525729"/>
        </a:xfrm>
        <a:prstGeom prst="roundRect">
          <a:avLst>
            <a:gd name="adj" fmla="val 10000"/>
          </a:avLst>
        </a:prstGeom>
        <a:gradFill rotWithShape="0">
          <a:gsLst>
            <a:gs pos="0">
              <a:schemeClr val="accent2">
                <a:hueOff val="-2223214"/>
                <a:satOff val="10650"/>
                <a:lumOff val="9853"/>
                <a:alphaOff val="0"/>
                <a:tint val="96000"/>
                <a:lumMod val="100000"/>
              </a:schemeClr>
            </a:gs>
            <a:gs pos="78000">
              <a:schemeClr val="accent2">
                <a:hueOff val="-2223214"/>
                <a:satOff val="10650"/>
                <a:lumOff val="9853"/>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id-ID" sz="3200" kern="1200" dirty="0"/>
            <a:t>Cataloging and Classification</a:t>
          </a:r>
          <a:endParaRPr lang="en-US" sz="3200" kern="1200" dirty="0"/>
        </a:p>
      </dsp:txBody>
      <dsp:txXfrm>
        <a:off x="1646375" y="2772610"/>
        <a:ext cx="6028324" cy="494933"/>
      </dsp:txXfrm>
    </dsp:sp>
    <dsp:sp modelId="{76024E53-EB18-4EA4-A8A1-31DB9A0337C8}">
      <dsp:nvSpPr>
        <dsp:cNvPr id="0" name=""/>
        <dsp:cNvSpPr/>
      </dsp:nvSpPr>
      <dsp:spPr>
        <a:xfrm>
          <a:off x="2191675" y="3440284"/>
          <a:ext cx="7494924" cy="1204313"/>
        </a:xfrm>
        <a:prstGeom prst="roundRect">
          <a:avLst>
            <a:gd name="adj" fmla="val 10000"/>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id-ID" sz="1600" kern="1200" dirty="0"/>
            <a:t>Input To app</a:t>
          </a:r>
        </a:p>
        <a:p>
          <a:pPr marL="0" lvl="0" indent="0" algn="l" defTabSz="711200">
            <a:lnSpc>
              <a:spcPct val="90000"/>
            </a:lnSpc>
            <a:spcBef>
              <a:spcPct val="0"/>
            </a:spcBef>
            <a:spcAft>
              <a:spcPct val="35000"/>
            </a:spcAft>
            <a:buNone/>
          </a:pPr>
          <a:r>
            <a:rPr lang="id-ID" sz="1600" kern="1200" dirty="0"/>
            <a:t>a. Application Registration Process</a:t>
          </a:r>
        </a:p>
        <a:p>
          <a:pPr marL="0" lvl="0" indent="0" algn="l" defTabSz="711200">
            <a:lnSpc>
              <a:spcPct val="90000"/>
            </a:lnSpc>
            <a:spcBef>
              <a:spcPct val="0"/>
            </a:spcBef>
            <a:spcAft>
              <a:spcPct val="35000"/>
            </a:spcAft>
            <a:buNone/>
          </a:pPr>
          <a:r>
            <a:rPr lang="id-ID" sz="1600" kern="1200" dirty="0"/>
            <a:t>b. App Login</a:t>
          </a:r>
        </a:p>
        <a:p>
          <a:pPr marL="0" lvl="0" indent="0" algn="l" defTabSz="711200">
            <a:lnSpc>
              <a:spcPct val="90000"/>
            </a:lnSpc>
            <a:spcBef>
              <a:spcPct val="0"/>
            </a:spcBef>
            <a:spcAft>
              <a:spcPct val="35000"/>
            </a:spcAft>
            <a:buNone/>
          </a:pPr>
          <a:r>
            <a:rPr lang="en-US" sz="1600" kern="1200" dirty="0"/>
            <a:t>c. Data Submission and Input</a:t>
          </a:r>
          <a:endParaRPr lang="en-US" sz="1600" b="1" kern="1200" dirty="0"/>
        </a:p>
      </dsp:txBody>
      <dsp:txXfrm>
        <a:off x="2226948" y="3475557"/>
        <a:ext cx="6313053" cy="1133767"/>
      </dsp:txXfrm>
    </dsp:sp>
    <dsp:sp modelId="{0581DA38-9336-466F-B4C2-DEB2EF89E5C9}">
      <dsp:nvSpPr>
        <dsp:cNvPr id="0" name=""/>
        <dsp:cNvSpPr/>
      </dsp:nvSpPr>
      <dsp:spPr>
        <a:xfrm>
          <a:off x="5473094" y="1040948"/>
          <a:ext cx="551639" cy="551639"/>
        </a:xfrm>
        <a:prstGeom prst="downArrow">
          <a:avLst>
            <a:gd name="adj1" fmla="val 55000"/>
            <a:gd name="adj2" fmla="val 45000"/>
          </a:avLst>
        </a:prstGeom>
        <a:solidFill>
          <a:schemeClr val="accent2">
            <a:tint val="40000"/>
            <a:alpha val="90000"/>
            <a:hueOff val="0"/>
            <a:satOff val="0"/>
            <a:lumOff val="0"/>
            <a:alphaOff val="0"/>
          </a:schemeClr>
        </a:solidFill>
        <a:ln w="1270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5597213" y="1040948"/>
        <a:ext cx="303401" cy="415108"/>
      </dsp:txXfrm>
    </dsp:sp>
    <dsp:sp modelId="{D14F13C9-3A2F-4794-A338-8E27EA5EA1B9}">
      <dsp:nvSpPr>
        <dsp:cNvPr id="0" name=""/>
        <dsp:cNvSpPr/>
      </dsp:nvSpPr>
      <dsp:spPr>
        <a:xfrm>
          <a:off x="6044871" y="1729348"/>
          <a:ext cx="551639" cy="551639"/>
        </a:xfrm>
        <a:prstGeom prst="downArrow">
          <a:avLst>
            <a:gd name="adj1" fmla="val 55000"/>
            <a:gd name="adj2" fmla="val 45000"/>
          </a:avLst>
        </a:prstGeom>
        <a:solidFill>
          <a:schemeClr val="accent2">
            <a:tint val="40000"/>
            <a:alpha val="90000"/>
            <a:hueOff val="-1363946"/>
            <a:satOff val="15036"/>
            <a:lumOff val="1432"/>
            <a:alphaOff val="0"/>
          </a:schemeClr>
        </a:solidFill>
        <a:ln w="12700" cap="rnd" cmpd="sng" algn="ctr">
          <a:solidFill>
            <a:schemeClr val="accent2">
              <a:tint val="40000"/>
              <a:alpha val="90000"/>
              <a:hueOff val="-1363946"/>
              <a:satOff val="15036"/>
              <a:lumOff val="143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6168990" y="1729348"/>
        <a:ext cx="303401" cy="415108"/>
      </dsp:txXfrm>
    </dsp:sp>
    <dsp:sp modelId="{2AFA4F22-6A69-437B-9E35-8B798E37FE3F}">
      <dsp:nvSpPr>
        <dsp:cNvPr id="0" name=""/>
        <dsp:cNvSpPr/>
      </dsp:nvSpPr>
      <dsp:spPr>
        <a:xfrm>
          <a:off x="7269432" y="2443244"/>
          <a:ext cx="551639" cy="551639"/>
        </a:xfrm>
        <a:prstGeom prst="downArrow">
          <a:avLst>
            <a:gd name="adj1" fmla="val 55000"/>
            <a:gd name="adj2" fmla="val 45000"/>
          </a:avLst>
        </a:prstGeom>
        <a:solidFill>
          <a:schemeClr val="accent2">
            <a:tint val="40000"/>
            <a:alpha val="90000"/>
            <a:hueOff val="-2727893"/>
            <a:satOff val="30071"/>
            <a:lumOff val="2864"/>
            <a:alphaOff val="0"/>
          </a:schemeClr>
        </a:solidFill>
        <a:ln w="12700" cap="rnd" cmpd="sng" algn="ctr">
          <a:solidFill>
            <a:schemeClr val="accent2">
              <a:tint val="40000"/>
              <a:alpha val="90000"/>
              <a:hueOff val="-2727893"/>
              <a:satOff val="30071"/>
              <a:lumOff val="286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7393551" y="2443244"/>
        <a:ext cx="303401" cy="415108"/>
      </dsp:txXfrm>
    </dsp:sp>
    <dsp:sp modelId="{54A0742C-FFE8-4F06-9AD5-93A833216992}">
      <dsp:nvSpPr>
        <dsp:cNvPr id="0" name=""/>
        <dsp:cNvSpPr/>
      </dsp:nvSpPr>
      <dsp:spPr>
        <a:xfrm>
          <a:off x="8296936" y="3128899"/>
          <a:ext cx="551639" cy="551639"/>
        </a:xfrm>
        <a:prstGeom prst="downArrow">
          <a:avLst>
            <a:gd name="adj1" fmla="val 55000"/>
            <a:gd name="adj2" fmla="val 45000"/>
          </a:avLst>
        </a:prstGeom>
        <a:solidFill>
          <a:schemeClr val="accent2">
            <a:tint val="40000"/>
            <a:alpha val="90000"/>
            <a:hueOff val="-4091839"/>
            <a:satOff val="45107"/>
            <a:lumOff val="4296"/>
            <a:alphaOff val="0"/>
          </a:schemeClr>
        </a:solidFill>
        <a:ln w="12700" cap="rnd" cmpd="sng" algn="ctr">
          <a:solidFill>
            <a:schemeClr val="accent2">
              <a:tint val="40000"/>
              <a:alpha val="90000"/>
              <a:hueOff val="-4091839"/>
              <a:satOff val="45107"/>
              <a:lumOff val="429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8421055" y="3128899"/>
        <a:ext cx="303401" cy="41510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0F354E-EA26-4F25-B308-B639E224B004}">
      <dsp:nvSpPr>
        <dsp:cNvPr id="0" name=""/>
        <dsp:cNvSpPr/>
      </dsp:nvSpPr>
      <dsp:spPr>
        <a:xfrm>
          <a:off x="0" y="477655"/>
          <a:ext cx="8596312" cy="1275750"/>
        </a:xfrm>
        <a:prstGeom prst="rect">
          <a:avLst/>
        </a:prstGeom>
        <a:solidFill>
          <a:schemeClr val="lt1">
            <a:alpha val="90000"/>
            <a:hueOff val="0"/>
            <a:satOff val="0"/>
            <a:lumOff val="0"/>
            <a:alphaOff val="0"/>
          </a:schemeClr>
        </a:solidFill>
        <a:ln w="1270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67169" tIns="624840" rIns="667169" bIns="128016"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None/>
          </a:pPr>
          <a:r>
            <a:rPr lang="id-ID" sz="1800" kern="1200"/>
            <a:t>- good collection of data</a:t>
          </a:r>
          <a:endParaRPr lang="id-ID" sz="1800" kern="1200" dirty="0"/>
        </a:p>
        <a:p>
          <a:pPr marL="171450" lvl="1" indent="-171450" algn="l" defTabSz="800100">
            <a:lnSpc>
              <a:spcPct val="90000"/>
            </a:lnSpc>
            <a:spcBef>
              <a:spcPct val="0"/>
            </a:spcBef>
            <a:spcAft>
              <a:spcPct val="15000"/>
            </a:spcAft>
            <a:buFont typeface="Arial" panose="020B0604020202020204" pitchFamily="34" charset="0"/>
            <a:buNone/>
          </a:pPr>
          <a:r>
            <a:rPr lang="en-US" sz="1800" kern="1200" dirty="0"/>
            <a:t>- help improve skills and use of technology</a:t>
          </a:r>
          <a:endParaRPr lang="id-ID" sz="1800" kern="1200" dirty="0"/>
        </a:p>
      </dsp:txBody>
      <dsp:txXfrm>
        <a:off x="0" y="477655"/>
        <a:ext cx="8596312" cy="1275750"/>
      </dsp:txXfrm>
    </dsp:sp>
    <dsp:sp modelId="{F532C43F-B643-4EA3-9609-5076303A76BF}">
      <dsp:nvSpPr>
        <dsp:cNvPr id="0" name=""/>
        <dsp:cNvSpPr/>
      </dsp:nvSpPr>
      <dsp:spPr>
        <a:xfrm>
          <a:off x="429815" y="34855"/>
          <a:ext cx="6017418" cy="88560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7444" tIns="0" rIns="227444" bIns="0" numCol="1" spcCol="1270" anchor="ctr" anchorCtr="0">
          <a:noAutofit/>
        </a:bodyPr>
        <a:lstStyle/>
        <a:p>
          <a:pPr marL="0" lvl="0" indent="0" algn="l" defTabSz="889000">
            <a:lnSpc>
              <a:spcPct val="90000"/>
            </a:lnSpc>
            <a:spcBef>
              <a:spcPct val="0"/>
            </a:spcBef>
            <a:spcAft>
              <a:spcPct val="35000"/>
            </a:spcAft>
            <a:buNone/>
          </a:pPr>
          <a:r>
            <a:rPr lang="id-ID" sz="2000" kern="1200" dirty="0"/>
            <a:t>For Librarians</a:t>
          </a:r>
          <a:endParaRPr lang="en-US" sz="1500" kern="1200" dirty="0"/>
        </a:p>
      </dsp:txBody>
      <dsp:txXfrm>
        <a:off x="473046" y="78086"/>
        <a:ext cx="5930956" cy="799138"/>
      </dsp:txXfrm>
    </dsp:sp>
    <dsp:sp modelId="{221D0D88-52E3-4112-A45E-D75867E636E3}">
      <dsp:nvSpPr>
        <dsp:cNvPr id="0" name=""/>
        <dsp:cNvSpPr/>
      </dsp:nvSpPr>
      <dsp:spPr>
        <a:xfrm>
          <a:off x="0" y="2358206"/>
          <a:ext cx="8596312" cy="1488375"/>
        </a:xfrm>
        <a:prstGeom prst="rect">
          <a:avLst/>
        </a:prstGeom>
        <a:solidFill>
          <a:schemeClr val="lt1">
            <a:alpha val="90000"/>
            <a:hueOff val="0"/>
            <a:satOff val="0"/>
            <a:lumOff val="0"/>
            <a:alphaOff val="0"/>
          </a:schemeClr>
        </a:solidFill>
        <a:ln w="12700" cap="rnd" cmpd="sng" algn="ctr">
          <a:solidFill>
            <a:schemeClr val="accent2">
              <a:hueOff val="-2964286"/>
              <a:satOff val="14200"/>
              <a:lumOff val="1313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67169" tIns="624840" rIns="667169"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fulfillment of information needed by researchers and extension workers in the implementation of a series of research and extension activities</a:t>
          </a:r>
          <a:endParaRPr lang="id-ID" sz="1800" kern="1200" dirty="0"/>
        </a:p>
      </dsp:txBody>
      <dsp:txXfrm>
        <a:off x="0" y="2358206"/>
        <a:ext cx="8596312" cy="1488375"/>
      </dsp:txXfrm>
    </dsp:sp>
    <dsp:sp modelId="{38AEE3ED-A6A8-479C-85EB-730944CA0E17}">
      <dsp:nvSpPr>
        <dsp:cNvPr id="0" name=""/>
        <dsp:cNvSpPr/>
      </dsp:nvSpPr>
      <dsp:spPr>
        <a:xfrm>
          <a:off x="429815" y="1915406"/>
          <a:ext cx="6017418" cy="885600"/>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7444" tIns="0" rIns="227444" bIns="0" numCol="1" spcCol="1270" anchor="ctr" anchorCtr="0">
          <a:noAutofit/>
        </a:bodyPr>
        <a:lstStyle/>
        <a:p>
          <a:pPr marL="0" lvl="0" indent="0" algn="l" defTabSz="889000">
            <a:lnSpc>
              <a:spcPct val="90000"/>
            </a:lnSpc>
            <a:spcBef>
              <a:spcPct val="0"/>
            </a:spcBef>
            <a:spcAft>
              <a:spcPct val="35000"/>
            </a:spcAft>
            <a:buNone/>
          </a:pPr>
          <a:r>
            <a:rPr lang="en-US" sz="2000" kern="1200" dirty="0"/>
            <a:t>For researchers and extension workers</a:t>
          </a:r>
        </a:p>
      </dsp:txBody>
      <dsp:txXfrm>
        <a:off x="473046" y="1958637"/>
        <a:ext cx="5930956" cy="799138"/>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02F036-516A-4F37-B5B5-90B0E88867E9}" type="datetimeFigureOut">
              <a:rPr lang="id-ID" smtClean="0"/>
              <a:t>03/09/2021</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3AE3AA9D-47CD-4E04-9760-64DA6BBAB132}" type="slidenum">
              <a:rPr lang="id-ID" smtClean="0"/>
              <a:t>‹#›</a:t>
            </a:fld>
            <a:endParaRPr lang="id-ID"/>
          </a:p>
        </p:txBody>
      </p:sp>
    </p:spTree>
    <p:extLst>
      <p:ext uri="{BB962C8B-B14F-4D97-AF65-F5344CB8AC3E}">
        <p14:creationId xmlns:p14="http://schemas.microsoft.com/office/powerpoint/2010/main" val="2370736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02F036-516A-4F37-B5B5-90B0E88867E9}" type="datetimeFigureOut">
              <a:rPr lang="id-ID" smtClean="0"/>
              <a:t>03/09/2021</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3AE3AA9D-47CD-4E04-9760-64DA6BBAB132}" type="slidenum">
              <a:rPr lang="id-ID" smtClean="0"/>
              <a:t>‹#›</a:t>
            </a:fld>
            <a:endParaRPr lang="id-ID"/>
          </a:p>
        </p:txBody>
      </p:sp>
    </p:spTree>
    <p:extLst>
      <p:ext uri="{BB962C8B-B14F-4D97-AF65-F5344CB8AC3E}">
        <p14:creationId xmlns:p14="http://schemas.microsoft.com/office/powerpoint/2010/main" val="3285296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02F036-516A-4F37-B5B5-90B0E88867E9}" type="datetimeFigureOut">
              <a:rPr lang="id-ID" smtClean="0"/>
              <a:t>03/09/2021</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3AE3AA9D-47CD-4E04-9760-64DA6BBAB132}" type="slidenum">
              <a:rPr lang="id-ID" smtClean="0"/>
              <a:t>‹#›</a:t>
            </a:fld>
            <a:endParaRPr lang="id-ID"/>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75260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02F036-516A-4F37-B5B5-90B0E88867E9}" type="datetimeFigureOut">
              <a:rPr lang="id-ID" smtClean="0"/>
              <a:t>03/09/2021</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3AE3AA9D-47CD-4E04-9760-64DA6BBAB132}" type="slidenum">
              <a:rPr lang="id-ID" smtClean="0"/>
              <a:t>‹#›</a:t>
            </a:fld>
            <a:endParaRPr lang="id-ID"/>
          </a:p>
        </p:txBody>
      </p:sp>
    </p:spTree>
    <p:extLst>
      <p:ext uri="{BB962C8B-B14F-4D97-AF65-F5344CB8AC3E}">
        <p14:creationId xmlns:p14="http://schemas.microsoft.com/office/powerpoint/2010/main" val="2464806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02F036-516A-4F37-B5B5-90B0E88867E9}" type="datetimeFigureOut">
              <a:rPr lang="id-ID" smtClean="0"/>
              <a:t>03/09/2021</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3AE3AA9D-47CD-4E04-9760-64DA6BBAB132}" type="slidenum">
              <a:rPr lang="id-ID" smtClean="0"/>
              <a:t>‹#›</a:t>
            </a:fld>
            <a:endParaRPr lang="id-ID"/>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5997571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02F036-516A-4F37-B5B5-90B0E88867E9}" type="datetimeFigureOut">
              <a:rPr lang="id-ID" smtClean="0"/>
              <a:t>03/09/2021</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3AE3AA9D-47CD-4E04-9760-64DA6BBAB132}" type="slidenum">
              <a:rPr lang="id-ID" smtClean="0"/>
              <a:t>‹#›</a:t>
            </a:fld>
            <a:endParaRPr lang="id-ID"/>
          </a:p>
        </p:txBody>
      </p:sp>
    </p:spTree>
    <p:extLst>
      <p:ext uri="{BB962C8B-B14F-4D97-AF65-F5344CB8AC3E}">
        <p14:creationId xmlns:p14="http://schemas.microsoft.com/office/powerpoint/2010/main" val="3882426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02F036-516A-4F37-B5B5-90B0E88867E9}" type="datetimeFigureOut">
              <a:rPr lang="id-ID" smtClean="0"/>
              <a:t>03/09/2021</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3AE3AA9D-47CD-4E04-9760-64DA6BBAB132}" type="slidenum">
              <a:rPr lang="id-ID" smtClean="0"/>
              <a:t>‹#›</a:t>
            </a:fld>
            <a:endParaRPr lang="id-ID"/>
          </a:p>
        </p:txBody>
      </p:sp>
    </p:spTree>
    <p:extLst>
      <p:ext uri="{BB962C8B-B14F-4D97-AF65-F5344CB8AC3E}">
        <p14:creationId xmlns:p14="http://schemas.microsoft.com/office/powerpoint/2010/main" val="3094903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02F036-516A-4F37-B5B5-90B0E88867E9}" type="datetimeFigureOut">
              <a:rPr lang="id-ID" smtClean="0"/>
              <a:t>03/09/2021</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3AE3AA9D-47CD-4E04-9760-64DA6BBAB132}" type="slidenum">
              <a:rPr lang="id-ID" smtClean="0"/>
              <a:t>‹#›</a:t>
            </a:fld>
            <a:endParaRPr lang="id-ID"/>
          </a:p>
        </p:txBody>
      </p:sp>
    </p:spTree>
    <p:extLst>
      <p:ext uri="{BB962C8B-B14F-4D97-AF65-F5344CB8AC3E}">
        <p14:creationId xmlns:p14="http://schemas.microsoft.com/office/powerpoint/2010/main" val="4036402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02F036-516A-4F37-B5B5-90B0E88867E9}" type="datetimeFigureOut">
              <a:rPr lang="id-ID" smtClean="0"/>
              <a:t>03/09/2021</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3AE3AA9D-47CD-4E04-9760-64DA6BBAB132}" type="slidenum">
              <a:rPr lang="id-ID" smtClean="0"/>
              <a:t>‹#›</a:t>
            </a:fld>
            <a:endParaRPr lang="id-ID"/>
          </a:p>
        </p:txBody>
      </p:sp>
    </p:spTree>
    <p:extLst>
      <p:ext uri="{BB962C8B-B14F-4D97-AF65-F5344CB8AC3E}">
        <p14:creationId xmlns:p14="http://schemas.microsoft.com/office/powerpoint/2010/main" val="40438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02F036-516A-4F37-B5B5-90B0E88867E9}" type="datetimeFigureOut">
              <a:rPr lang="id-ID" smtClean="0"/>
              <a:t>03/09/2021</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3AE3AA9D-47CD-4E04-9760-64DA6BBAB132}" type="slidenum">
              <a:rPr lang="id-ID" smtClean="0"/>
              <a:t>‹#›</a:t>
            </a:fld>
            <a:endParaRPr lang="id-ID"/>
          </a:p>
        </p:txBody>
      </p:sp>
    </p:spTree>
    <p:extLst>
      <p:ext uri="{BB962C8B-B14F-4D97-AF65-F5344CB8AC3E}">
        <p14:creationId xmlns:p14="http://schemas.microsoft.com/office/powerpoint/2010/main" val="1605711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02F036-516A-4F37-B5B5-90B0E88867E9}" type="datetimeFigureOut">
              <a:rPr lang="id-ID" smtClean="0"/>
              <a:t>03/09/2021</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3AE3AA9D-47CD-4E04-9760-64DA6BBAB132}" type="slidenum">
              <a:rPr lang="id-ID" smtClean="0"/>
              <a:t>‹#›</a:t>
            </a:fld>
            <a:endParaRPr lang="id-ID"/>
          </a:p>
        </p:txBody>
      </p:sp>
    </p:spTree>
    <p:extLst>
      <p:ext uri="{BB962C8B-B14F-4D97-AF65-F5344CB8AC3E}">
        <p14:creationId xmlns:p14="http://schemas.microsoft.com/office/powerpoint/2010/main" val="3560010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02F036-516A-4F37-B5B5-90B0E88867E9}" type="datetimeFigureOut">
              <a:rPr lang="id-ID" smtClean="0"/>
              <a:t>03/09/2021</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3AE3AA9D-47CD-4E04-9760-64DA6BBAB132}" type="slidenum">
              <a:rPr lang="id-ID" smtClean="0"/>
              <a:t>‹#›</a:t>
            </a:fld>
            <a:endParaRPr lang="id-ID"/>
          </a:p>
        </p:txBody>
      </p:sp>
    </p:spTree>
    <p:extLst>
      <p:ext uri="{BB962C8B-B14F-4D97-AF65-F5344CB8AC3E}">
        <p14:creationId xmlns:p14="http://schemas.microsoft.com/office/powerpoint/2010/main" val="2506464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202F036-516A-4F37-B5B5-90B0E88867E9}" type="datetimeFigureOut">
              <a:rPr lang="id-ID" smtClean="0"/>
              <a:t>03/09/2021</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3AE3AA9D-47CD-4E04-9760-64DA6BBAB132}" type="slidenum">
              <a:rPr lang="id-ID" smtClean="0"/>
              <a:t>‹#›</a:t>
            </a:fld>
            <a:endParaRPr lang="id-ID"/>
          </a:p>
        </p:txBody>
      </p:sp>
    </p:spTree>
    <p:extLst>
      <p:ext uri="{BB962C8B-B14F-4D97-AF65-F5344CB8AC3E}">
        <p14:creationId xmlns:p14="http://schemas.microsoft.com/office/powerpoint/2010/main" val="1987586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02F036-516A-4F37-B5B5-90B0E88867E9}" type="datetimeFigureOut">
              <a:rPr lang="id-ID" smtClean="0"/>
              <a:t>03/09/2021</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3AE3AA9D-47CD-4E04-9760-64DA6BBAB132}" type="slidenum">
              <a:rPr lang="id-ID" smtClean="0"/>
              <a:t>‹#›</a:t>
            </a:fld>
            <a:endParaRPr lang="id-ID"/>
          </a:p>
        </p:txBody>
      </p:sp>
    </p:spTree>
    <p:extLst>
      <p:ext uri="{BB962C8B-B14F-4D97-AF65-F5344CB8AC3E}">
        <p14:creationId xmlns:p14="http://schemas.microsoft.com/office/powerpoint/2010/main" val="2383535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202F036-516A-4F37-B5B5-90B0E88867E9}" type="datetimeFigureOut">
              <a:rPr lang="id-ID" smtClean="0"/>
              <a:t>03/09/2021</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3AE3AA9D-47CD-4E04-9760-64DA6BBAB132}" type="slidenum">
              <a:rPr lang="id-ID" smtClean="0"/>
              <a:t>‹#›</a:t>
            </a:fld>
            <a:endParaRPr lang="id-ID"/>
          </a:p>
        </p:txBody>
      </p:sp>
    </p:spTree>
    <p:extLst>
      <p:ext uri="{BB962C8B-B14F-4D97-AF65-F5344CB8AC3E}">
        <p14:creationId xmlns:p14="http://schemas.microsoft.com/office/powerpoint/2010/main" val="2529962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02F036-516A-4F37-B5B5-90B0E88867E9}" type="datetimeFigureOut">
              <a:rPr lang="id-ID" smtClean="0"/>
              <a:t>03/09/2021</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3AE3AA9D-47CD-4E04-9760-64DA6BBAB132}" type="slidenum">
              <a:rPr lang="id-ID" smtClean="0"/>
              <a:t>‹#›</a:t>
            </a:fld>
            <a:endParaRPr lang="id-ID"/>
          </a:p>
        </p:txBody>
      </p:sp>
    </p:spTree>
    <p:extLst>
      <p:ext uri="{BB962C8B-B14F-4D97-AF65-F5344CB8AC3E}">
        <p14:creationId xmlns:p14="http://schemas.microsoft.com/office/powerpoint/2010/main" val="4193787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202F036-516A-4F37-B5B5-90B0E88867E9}" type="datetimeFigureOut">
              <a:rPr lang="id-ID" smtClean="0"/>
              <a:t>03/09/2021</a:t>
            </a:fld>
            <a:endParaRPr lang="id-ID"/>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AE3AA9D-47CD-4E04-9760-64DA6BBAB132}" type="slidenum">
              <a:rPr lang="id-ID" smtClean="0"/>
              <a:t>‹#›</a:t>
            </a:fld>
            <a:endParaRPr lang="id-ID"/>
          </a:p>
        </p:txBody>
      </p:sp>
    </p:spTree>
    <p:extLst>
      <p:ext uri="{BB962C8B-B14F-4D97-AF65-F5344CB8AC3E}">
        <p14:creationId xmlns:p14="http://schemas.microsoft.com/office/powerpoint/2010/main" val="846827546"/>
      </p:ext>
    </p:extLst>
  </p:cSld>
  <p:clrMap bg1="dk1" tx1="lt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aac"/><Relationship Id="rId1" Type="http://schemas.microsoft.com/office/2007/relationships/media" Target="../media/media1.aac"/><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aac"/><Relationship Id="rId1" Type="http://schemas.microsoft.com/office/2007/relationships/media" Target="../media/media10.aac"/><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aac"/><Relationship Id="rId1" Type="http://schemas.microsoft.com/office/2007/relationships/media" Target="../media/media11.aac"/><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slideLayout" Target="../slideLayouts/slideLayout2.xml"/><Relationship Id="rId7" Type="http://schemas.openxmlformats.org/officeDocument/2006/relationships/diagramColors" Target="../diagrams/colors8.xml"/><Relationship Id="rId2" Type="http://schemas.openxmlformats.org/officeDocument/2006/relationships/audio" Target="../media/media12.aac"/><Relationship Id="rId1" Type="http://schemas.microsoft.com/office/2007/relationships/media" Target="../media/media12.aac"/><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aac"/><Relationship Id="rId1" Type="http://schemas.microsoft.com/office/2007/relationships/media" Target="../media/media13.aac"/><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aac"/><Relationship Id="rId1" Type="http://schemas.microsoft.com/office/2007/relationships/media" Target="../media/media14.aac"/><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aac"/><Relationship Id="rId1" Type="http://schemas.microsoft.com/office/2007/relationships/media" Target="../media/media15.aac"/><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aac"/><Relationship Id="rId1" Type="http://schemas.microsoft.com/office/2007/relationships/media" Target="../media/media16.aac"/><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2.aac"/><Relationship Id="rId1" Type="http://schemas.microsoft.com/office/2007/relationships/media" Target="../media/media2.aac"/><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3.aac"/><Relationship Id="rId1" Type="http://schemas.microsoft.com/office/2007/relationships/media" Target="../media/media3.aac"/><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4.aac"/><Relationship Id="rId1" Type="http://schemas.microsoft.com/office/2007/relationships/media" Target="../media/media4.aac"/><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audio" Target="../media/media5.aac"/><Relationship Id="rId1" Type="http://schemas.microsoft.com/office/2007/relationships/media" Target="../media/media5.aac"/><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microsoft.com/office/2007/relationships/diagramDrawing" Target="../diagrams/drawing5.xml"/><Relationship Id="rId13"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diagramColors" Target="../diagrams/colors5.xml"/><Relationship Id="rId12" Type="http://schemas.openxmlformats.org/officeDocument/2006/relationships/image" Target="../media/image6.svg"/><Relationship Id="rId2" Type="http://schemas.openxmlformats.org/officeDocument/2006/relationships/audio" Target="../media/media6.aac"/><Relationship Id="rId1" Type="http://schemas.microsoft.com/office/2007/relationships/media" Target="../media/media6.aac"/><Relationship Id="rId6" Type="http://schemas.openxmlformats.org/officeDocument/2006/relationships/diagramQuickStyle" Target="../diagrams/quickStyle5.xml"/><Relationship Id="rId11" Type="http://schemas.openxmlformats.org/officeDocument/2006/relationships/image" Target="../media/image5.png"/><Relationship Id="rId5" Type="http://schemas.openxmlformats.org/officeDocument/2006/relationships/diagramLayout" Target="../diagrams/layout5.xml"/><Relationship Id="rId10" Type="http://schemas.openxmlformats.org/officeDocument/2006/relationships/image" Target="../media/image4.svg"/><Relationship Id="rId4" Type="http://schemas.openxmlformats.org/officeDocument/2006/relationships/diagramData" Target="../diagrams/data5.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aac"/><Relationship Id="rId1" Type="http://schemas.microsoft.com/office/2007/relationships/media" Target="../media/media7.aac"/><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slideLayout" Target="../slideLayouts/slideLayout2.xml"/><Relationship Id="rId7" Type="http://schemas.openxmlformats.org/officeDocument/2006/relationships/diagramColors" Target="../diagrams/colors6.xml"/><Relationship Id="rId2" Type="http://schemas.openxmlformats.org/officeDocument/2006/relationships/audio" Target="../media/media8.aac"/><Relationship Id="rId1" Type="http://schemas.microsoft.com/office/2007/relationships/media" Target="../media/media8.aac"/><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slideLayout" Target="../slideLayouts/slideLayout2.xml"/><Relationship Id="rId7" Type="http://schemas.openxmlformats.org/officeDocument/2006/relationships/diagramColors" Target="../diagrams/colors7.xml"/><Relationship Id="rId2" Type="http://schemas.openxmlformats.org/officeDocument/2006/relationships/audio" Target="../media/media9.aac"/><Relationship Id="rId1" Type="http://schemas.microsoft.com/office/2007/relationships/media" Target="../media/media9.aac"/><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Shape 23">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6287"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D6312A-DE9F-4A53-9EEA-4128794D9CF3}"/>
              </a:ext>
            </a:extLst>
          </p:cNvPr>
          <p:cNvSpPr>
            <a:spLocks noGrp="1"/>
          </p:cNvSpPr>
          <p:nvPr>
            <p:ph type="ctrTitle"/>
          </p:nvPr>
        </p:nvSpPr>
        <p:spPr>
          <a:xfrm>
            <a:off x="3550511" y="855419"/>
            <a:ext cx="6960759" cy="1775862"/>
          </a:xfrm>
        </p:spPr>
        <p:txBody>
          <a:bodyPr>
            <a:noAutofit/>
          </a:bodyPr>
          <a:lstStyle/>
          <a:p>
            <a:pPr algn="l"/>
            <a:r>
              <a:rPr lang="en-US" sz="2800" dirty="0">
                <a:solidFill>
                  <a:srgbClr val="FFFFFF"/>
                </a:solidFill>
              </a:rPr>
              <a:t>Management of Special Library Repository Collections: Case Study at </a:t>
            </a:r>
            <a:r>
              <a:rPr lang="id-ID" sz="2800" dirty="0">
                <a:solidFill>
                  <a:srgbClr val="FFFFFF"/>
                </a:solidFill>
              </a:rPr>
              <a:t>BALAI PENGKAJIAN TEKNOLOGI PERTANIAN (BPTP) SUMATERA BARAT</a:t>
            </a:r>
          </a:p>
        </p:txBody>
      </p:sp>
      <p:sp>
        <p:nvSpPr>
          <p:cNvPr id="26" name="Isosceles Triangle 25">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2562"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D7C495F-8C33-48E5-88A2-5520AA3240E9}"/>
              </a:ext>
            </a:extLst>
          </p:cNvPr>
          <p:cNvSpPr txBox="1"/>
          <p:nvPr/>
        </p:nvSpPr>
        <p:spPr>
          <a:xfrm>
            <a:off x="4354858" y="4714600"/>
            <a:ext cx="6774141" cy="1287981"/>
          </a:xfrm>
          <a:prstGeom prst="rect">
            <a:avLst/>
          </a:prstGeom>
          <a:noFill/>
        </p:spPr>
        <p:txBody>
          <a:bodyPr wrap="square" rtlCol="0">
            <a:spAutoFit/>
          </a:bodyPr>
          <a:lstStyle/>
          <a:p>
            <a:pPr>
              <a:lnSpc>
                <a:spcPct val="150000"/>
              </a:lnSpc>
            </a:pPr>
            <a:r>
              <a:rPr lang="en-US" dirty="0"/>
              <a:t>Department of Library and Information Science</a:t>
            </a:r>
            <a:endParaRPr lang="id-ID" dirty="0"/>
          </a:p>
          <a:p>
            <a:pPr>
              <a:lnSpc>
                <a:spcPct val="150000"/>
              </a:lnSpc>
            </a:pPr>
            <a:r>
              <a:rPr lang="id-ID" dirty="0"/>
              <a:t>Fakultas Ilmu Pengetahuan Budaya</a:t>
            </a:r>
          </a:p>
          <a:p>
            <a:pPr>
              <a:lnSpc>
                <a:spcPct val="150000"/>
              </a:lnSpc>
            </a:pPr>
            <a:r>
              <a:rPr lang="id-ID" dirty="0"/>
              <a:t>Universitas Indonesia</a:t>
            </a:r>
          </a:p>
        </p:txBody>
      </p:sp>
      <p:sp>
        <p:nvSpPr>
          <p:cNvPr id="7" name="Rectangle 6">
            <a:extLst>
              <a:ext uri="{FF2B5EF4-FFF2-40B4-BE49-F238E27FC236}">
                <a16:creationId xmlns:a16="http://schemas.microsoft.com/office/drawing/2014/main" id="{A3CD3E9B-B39F-4DE3-9481-56F13504FE4C}"/>
              </a:ext>
            </a:extLst>
          </p:cNvPr>
          <p:cNvSpPr/>
          <p:nvPr/>
        </p:nvSpPr>
        <p:spPr>
          <a:xfrm>
            <a:off x="-8629" y="-8467"/>
            <a:ext cx="2939346" cy="110805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id-ID"/>
          </a:p>
        </p:txBody>
      </p:sp>
      <p:pic>
        <p:nvPicPr>
          <p:cNvPr id="11" name="Picture 10" descr="Shape&#10;&#10;Description automatically generated with medium confidence">
            <a:extLst>
              <a:ext uri="{FF2B5EF4-FFF2-40B4-BE49-F238E27FC236}">
                <a16:creationId xmlns:a16="http://schemas.microsoft.com/office/drawing/2014/main" id="{E5CFF875-CCA6-40BA-A029-4C4A770C14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14" y="-4234"/>
            <a:ext cx="2841176" cy="1099584"/>
          </a:xfrm>
          <a:prstGeom prst="rect">
            <a:avLst/>
          </a:prstGeom>
        </p:spPr>
      </p:pic>
      <p:sp>
        <p:nvSpPr>
          <p:cNvPr id="17" name="TextBox 16">
            <a:extLst>
              <a:ext uri="{FF2B5EF4-FFF2-40B4-BE49-F238E27FC236}">
                <a16:creationId xmlns:a16="http://schemas.microsoft.com/office/drawing/2014/main" id="{CDEC8F7E-1224-4830-9D85-74775AF14648}"/>
              </a:ext>
            </a:extLst>
          </p:cNvPr>
          <p:cNvSpPr txBox="1"/>
          <p:nvPr/>
        </p:nvSpPr>
        <p:spPr>
          <a:xfrm>
            <a:off x="4354858" y="3135106"/>
            <a:ext cx="7783117" cy="1938992"/>
          </a:xfrm>
          <a:prstGeom prst="rect">
            <a:avLst/>
          </a:prstGeom>
          <a:noFill/>
        </p:spPr>
        <p:txBody>
          <a:bodyPr wrap="square" numCol="2" rtlCol="0">
            <a:spAutoFit/>
          </a:bodyPr>
          <a:lstStyle/>
          <a:p>
            <a:pPr algn="l"/>
            <a:r>
              <a:rPr lang="id-ID" sz="2400" dirty="0"/>
              <a:t>By :</a:t>
            </a:r>
          </a:p>
          <a:p>
            <a:pPr algn="l"/>
            <a:r>
              <a:rPr lang="id-ID" sz="2400" dirty="0"/>
              <a:t>Ababil Asril (1706059800)</a:t>
            </a:r>
          </a:p>
          <a:p>
            <a:pPr algn="l"/>
            <a:endParaRPr lang="id-ID" sz="2400" dirty="0"/>
          </a:p>
          <a:p>
            <a:pPr algn="l"/>
            <a:endParaRPr lang="id-ID" sz="2400" dirty="0"/>
          </a:p>
          <a:p>
            <a:pPr algn="l"/>
            <a:endParaRPr lang="id-ID" sz="2400" dirty="0"/>
          </a:p>
          <a:p>
            <a:pPr algn="l"/>
            <a:r>
              <a:rPr lang="id-ID" sz="2400" dirty="0"/>
              <a:t>Supervised by  :</a:t>
            </a:r>
          </a:p>
          <a:p>
            <a:pPr algn="l"/>
            <a:r>
              <a:rPr lang="id-ID" sz="2400" dirty="0"/>
              <a:t>Dr. Luki Wijayanti, M.Hum.</a:t>
            </a:r>
          </a:p>
          <a:p>
            <a:endParaRPr lang="id-ID" sz="2400" dirty="0"/>
          </a:p>
        </p:txBody>
      </p:sp>
      <p:pic>
        <p:nvPicPr>
          <p:cNvPr id="3" name="slide 1">
            <a:hlinkClick r:id="" action="ppaction://media"/>
            <a:extLst>
              <a:ext uri="{FF2B5EF4-FFF2-40B4-BE49-F238E27FC236}">
                <a16:creationId xmlns:a16="http://schemas.microsoft.com/office/drawing/2014/main" id="{F65EC7DE-F6F5-4E80-895E-DC51CDF903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93475" y="641350"/>
            <a:ext cx="609600" cy="609600"/>
          </a:xfrm>
          <a:prstGeom prst="rect">
            <a:avLst/>
          </a:prstGeom>
        </p:spPr>
      </p:pic>
    </p:spTree>
    <p:extLst>
      <p:ext uri="{BB962C8B-B14F-4D97-AF65-F5344CB8AC3E}">
        <p14:creationId xmlns:p14="http://schemas.microsoft.com/office/powerpoint/2010/main" val="114511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C87F6-01D4-41BF-9B7F-53A17EEE3BA0}"/>
              </a:ext>
            </a:extLst>
          </p:cNvPr>
          <p:cNvSpPr>
            <a:spLocks noGrp="1"/>
          </p:cNvSpPr>
          <p:nvPr>
            <p:ph type="title"/>
          </p:nvPr>
        </p:nvSpPr>
        <p:spPr/>
        <p:txBody>
          <a:bodyPr/>
          <a:lstStyle/>
          <a:p>
            <a:pPr algn="ctr"/>
            <a:r>
              <a:rPr lang="id-ID" dirty="0"/>
              <a:t>Discussion</a:t>
            </a:r>
          </a:p>
        </p:txBody>
      </p:sp>
      <p:sp>
        <p:nvSpPr>
          <p:cNvPr id="3" name="Content Placeholder 2">
            <a:extLst>
              <a:ext uri="{FF2B5EF4-FFF2-40B4-BE49-F238E27FC236}">
                <a16:creationId xmlns:a16="http://schemas.microsoft.com/office/drawing/2014/main" id="{97A63489-533C-4426-93FE-0A9A988E3EE4}"/>
              </a:ext>
            </a:extLst>
          </p:cNvPr>
          <p:cNvSpPr>
            <a:spLocks noGrp="1"/>
          </p:cNvSpPr>
          <p:nvPr>
            <p:ph idx="1"/>
          </p:nvPr>
        </p:nvSpPr>
        <p:spPr/>
        <p:txBody>
          <a:bodyPr>
            <a:normAutofit/>
          </a:bodyPr>
          <a:lstStyle/>
          <a:p>
            <a:pPr marL="0" indent="0">
              <a:buNone/>
            </a:pPr>
            <a:r>
              <a:rPr lang="id-ID" sz="2400" dirty="0"/>
              <a:t>B. </a:t>
            </a:r>
            <a:r>
              <a:rPr lang="en-US" sz="2400" dirty="0"/>
              <a:t>Repository Access</a:t>
            </a:r>
          </a:p>
          <a:p>
            <a:pPr marL="0" indent="0">
              <a:buNone/>
            </a:pPr>
            <a:r>
              <a:rPr lang="en-US" sz="2400" dirty="0"/>
              <a:t>Service users can get open access. The purpose of open access by the </a:t>
            </a:r>
            <a:r>
              <a:rPr lang="id-ID" sz="2400" dirty="0"/>
              <a:t>BPTP </a:t>
            </a:r>
            <a:r>
              <a:rPr lang="en-US" sz="2400" dirty="0"/>
              <a:t>West Sumatra Library is:</a:t>
            </a:r>
          </a:p>
          <a:p>
            <a:pPr marL="0" indent="0">
              <a:buNone/>
            </a:pPr>
            <a:r>
              <a:rPr lang="id-ID" sz="2400" dirty="0"/>
              <a:t>a. </a:t>
            </a:r>
            <a:r>
              <a:rPr lang="en-US" sz="2400" dirty="0"/>
              <a:t>Plagiarism detection can be netted better.</a:t>
            </a:r>
          </a:p>
          <a:p>
            <a:pPr marL="0" indent="0">
              <a:buNone/>
            </a:pPr>
            <a:r>
              <a:rPr lang="id-ID" sz="2400" dirty="0"/>
              <a:t>b. </a:t>
            </a:r>
            <a:r>
              <a:rPr lang="en-US" sz="2400" dirty="0"/>
              <a:t>Users can submit citation requirements either regarding full access to the work in its entirety, only the abstract, as a condition to include the author's name and the identity of the work in the process of citing the writing.</a:t>
            </a:r>
            <a:endParaRPr lang="id-ID" dirty="0"/>
          </a:p>
        </p:txBody>
      </p:sp>
      <p:pic>
        <p:nvPicPr>
          <p:cNvPr id="4" name="slide 10 en">
            <a:hlinkClick r:id="" action="ppaction://media"/>
            <a:extLst>
              <a:ext uri="{FF2B5EF4-FFF2-40B4-BE49-F238E27FC236}">
                <a16:creationId xmlns:a16="http://schemas.microsoft.com/office/drawing/2014/main" id="{90691E6E-D9E5-4B50-B03F-D8BC7F9A9A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53713" y="777875"/>
            <a:ext cx="609600" cy="609600"/>
          </a:xfrm>
          <a:prstGeom prst="rect">
            <a:avLst/>
          </a:prstGeom>
        </p:spPr>
      </p:pic>
    </p:spTree>
    <p:extLst>
      <p:ext uri="{BB962C8B-B14F-4D97-AF65-F5344CB8AC3E}">
        <p14:creationId xmlns:p14="http://schemas.microsoft.com/office/powerpoint/2010/main" val="154320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92077-D70D-44A5-852F-61C494B16696}"/>
              </a:ext>
            </a:extLst>
          </p:cNvPr>
          <p:cNvSpPr>
            <a:spLocks noGrp="1"/>
          </p:cNvSpPr>
          <p:nvPr>
            <p:ph type="title"/>
          </p:nvPr>
        </p:nvSpPr>
        <p:spPr>
          <a:xfrm>
            <a:off x="677334" y="609600"/>
            <a:ext cx="8596668" cy="675861"/>
          </a:xfrm>
        </p:spPr>
        <p:txBody>
          <a:bodyPr/>
          <a:lstStyle/>
          <a:p>
            <a:pPr algn="ctr"/>
            <a:r>
              <a:rPr lang="id-ID" dirty="0"/>
              <a:t>Discussion</a:t>
            </a:r>
          </a:p>
        </p:txBody>
      </p:sp>
      <p:sp>
        <p:nvSpPr>
          <p:cNvPr id="3" name="Content Placeholder 2">
            <a:extLst>
              <a:ext uri="{FF2B5EF4-FFF2-40B4-BE49-F238E27FC236}">
                <a16:creationId xmlns:a16="http://schemas.microsoft.com/office/drawing/2014/main" id="{F3D195F0-6EB8-4A71-90CB-A0CFA7E4820F}"/>
              </a:ext>
            </a:extLst>
          </p:cNvPr>
          <p:cNvSpPr>
            <a:spLocks noGrp="1"/>
          </p:cNvSpPr>
          <p:nvPr>
            <p:ph idx="1"/>
          </p:nvPr>
        </p:nvSpPr>
        <p:spPr>
          <a:xfrm>
            <a:off x="677334" y="2160589"/>
            <a:ext cx="4451257" cy="3880773"/>
          </a:xfrm>
        </p:spPr>
        <p:txBody>
          <a:bodyPr>
            <a:normAutofit fontScale="92500" lnSpcReduction="10000"/>
          </a:bodyPr>
          <a:lstStyle/>
          <a:p>
            <a:pPr marL="0" indent="0">
              <a:buNone/>
            </a:pPr>
            <a:r>
              <a:rPr lang="id-ID" sz="2000" dirty="0"/>
              <a:t>	</a:t>
            </a:r>
            <a:r>
              <a:rPr lang="en-US" dirty="0"/>
              <a:t>The number of repository collections on June 8, 2021, are as follows: </a:t>
            </a:r>
            <a:endParaRPr lang="id-ID" dirty="0"/>
          </a:p>
          <a:p>
            <a:pPr marL="0" indent="0">
              <a:buNone/>
            </a:pPr>
            <a:r>
              <a:rPr lang="en-US" dirty="0"/>
              <a:t>Books: 39 titles</a:t>
            </a:r>
            <a:endParaRPr lang="id-ID" dirty="0"/>
          </a:p>
          <a:p>
            <a:pPr marL="0" indent="0">
              <a:buNone/>
            </a:pPr>
            <a:r>
              <a:rPr lang="en-US" dirty="0"/>
              <a:t>Anthology: 4 titles</a:t>
            </a:r>
            <a:endParaRPr lang="id-ID" dirty="0"/>
          </a:p>
          <a:p>
            <a:pPr marL="0" indent="0">
              <a:buNone/>
            </a:pPr>
            <a:r>
              <a:rPr lang="en-US" dirty="0"/>
              <a:t>Proceedings: 5 titles</a:t>
            </a:r>
            <a:endParaRPr lang="id-ID" dirty="0"/>
          </a:p>
          <a:p>
            <a:pPr marL="0" indent="0">
              <a:buNone/>
            </a:pPr>
            <a:r>
              <a:rPr lang="en-US" dirty="0"/>
              <a:t>Bulletins: 21 titles</a:t>
            </a:r>
            <a:endParaRPr lang="id-ID" dirty="0"/>
          </a:p>
          <a:p>
            <a:pPr marL="0" indent="0">
              <a:buNone/>
            </a:pPr>
            <a:r>
              <a:rPr lang="en-US" dirty="0"/>
              <a:t>Technical information: 23 titles</a:t>
            </a:r>
            <a:endParaRPr lang="id-ID" dirty="0"/>
          </a:p>
          <a:p>
            <a:pPr marL="0" indent="0">
              <a:buNone/>
            </a:pPr>
            <a:r>
              <a:rPr lang="en-US" dirty="0"/>
              <a:t>Brochures: 8 titles</a:t>
            </a:r>
            <a:endParaRPr lang="id-ID" dirty="0"/>
          </a:p>
          <a:p>
            <a:pPr marL="0" indent="0">
              <a:buNone/>
            </a:pPr>
            <a:r>
              <a:rPr lang="en-US" dirty="0"/>
              <a:t>Technical Guidelines: 14 titles</a:t>
            </a:r>
            <a:endParaRPr lang="id-ID" dirty="0"/>
          </a:p>
          <a:p>
            <a:pPr marL="0" indent="0">
              <a:buNone/>
            </a:pPr>
            <a:r>
              <a:rPr lang="en-US" dirty="0"/>
              <a:t>Flyer: 2 titles</a:t>
            </a:r>
            <a:endParaRPr lang="id-ID" dirty="0"/>
          </a:p>
          <a:p>
            <a:pPr marL="0" indent="0">
              <a:buNone/>
            </a:pPr>
            <a:r>
              <a:rPr lang="en-US" dirty="0"/>
              <a:t>25 innovative technologies: 25 titles.</a:t>
            </a:r>
            <a:endParaRPr lang="id-ID" sz="2000" dirty="0"/>
          </a:p>
        </p:txBody>
      </p:sp>
      <p:sp>
        <p:nvSpPr>
          <p:cNvPr id="4" name="TextBox 3">
            <a:extLst>
              <a:ext uri="{FF2B5EF4-FFF2-40B4-BE49-F238E27FC236}">
                <a16:creationId xmlns:a16="http://schemas.microsoft.com/office/drawing/2014/main" id="{41085707-C038-451A-B573-BCF32161FC88}"/>
              </a:ext>
            </a:extLst>
          </p:cNvPr>
          <p:cNvSpPr txBox="1"/>
          <p:nvPr/>
        </p:nvSpPr>
        <p:spPr>
          <a:xfrm>
            <a:off x="677333" y="1597968"/>
            <a:ext cx="3841657" cy="461665"/>
          </a:xfrm>
          <a:prstGeom prst="rect">
            <a:avLst/>
          </a:prstGeom>
          <a:noFill/>
        </p:spPr>
        <p:txBody>
          <a:bodyPr wrap="square" rtlCol="0">
            <a:spAutoFit/>
          </a:bodyPr>
          <a:lstStyle/>
          <a:p>
            <a:r>
              <a:rPr lang="id-ID" sz="2400" dirty="0"/>
              <a:t>C. Repository Collection</a:t>
            </a:r>
          </a:p>
        </p:txBody>
      </p:sp>
      <p:sp>
        <p:nvSpPr>
          <p:cNvPr id="5" name="TextBox 4">
            <a:extLst>
              <a:ext uri="{FF2B5EF4-FFF2-40B4-BE49-F238E27FC236}">
                <a16:creationId xmlns:a16="http://schemas.microsoft.com/office/drawing/2014/main" id="{3F8A91F2-9430-4C60-B2BA-61319422DA06}"/>
              </a:ext>
            </a:extLst>
          </p:cNvPr>
          <p:cNvSpPr txBox="1"/>
          <p:nvPr/>
        </p:nvSpPr>
        <p:spPr>
          <a:xfrm>
            <a:off x="5632173" y="1838817"/>
            <a:ext cx="4187687" cy="4524315"/>
          </a:xfrm>
          <a:prstGeom prst="rect">
            <a:avLst/>
          </a:prstGeom>
          <a:noFill/>
        </p:spPr>
        <p:txBody>
          <a:bodyPr wrap="square" rtlCol="0">
            <a:spAutoFit/>
          </a:bodyPr>
          <a:lstStyle/>
          <a:p>
            <a:r>
              <a:rPr lang="id-ID" dirty="0">
                <a:ea typeface="Arial" panose="020B0604020202020204" pitchFamily="34" charset="0"/>
              </a:rPr>
              <a:t>R</a:t>
            </a:r>
            <a:r>
              <a:rPr lang="en-US" sz="1800" dirty="0" err="1">
                <a:effectLst/>
                <a:ea typeface="Arial" panose="020B0604020202020204" pitchFamily="34" charset="0"/>
              </a:rPr>
              <a:t>egarding</a:t>
            </a:r>
            <a:r>
              <a:rPr lang="en-US" sz="1800" dirty="0">
                <a:effectLst/>
                <a:ea typeface="Arial" panose="020B0604020202020204" pitchFamily="34" charset="0"/>
              </a:rPr>
              <a:t> how the next policy is taken by the library manager on old collections</a:t>
            </a:r>
            <a:r>
              <a:rPr lang="id-ID" sz="1800" dirty="0">
                <a:effectLst/>
                <a:ea typeface="Arial" panose="020B0604020202020204" pitchFamily="34" charset="0"/>
              </a:rPr>
              <a:t>:</a:t>
            </a:r>
          </a:p>
          <a:p>
            <a:endParaRPr lang="id-ID" dirty="0"/>
          </a:p>
          <a:p>
            <a:pPr algn="ctr"/>
            <a:r>
              <a:rPr lang="id-ID" dirty="0"/>
              <a:t>“T</a:t>
            </a:r>
            <a:r>
              <a:rPr lang="en-US" dirty="0"/>
              <a:t>hen the answer is that for collections that must not be weeded, namely books that are scientific in nature if there is damage to the collection, it will be conserved, collections that can be weeded in the form of infotech, brochures, bulletins, if they have been published for 10 years and for proceedings, can be weeded if they have been published for 15 years.</a:t>
            </a:r>
            <a:r>
              <a:rPr lang="id-ID" dirty="0"/>
              <a:t>.” (</a:t>
            </a:r>
            <a:r>
              <a:rPr lang="en-US" dirty="0"/>
              <a:t>interview with Mrs. </a:t>
            </a:r>
            <a:r>
              <a:rPr lang="en-US" dirty="0" err="1"/>
              <a:t>Fetri</a:t>
            </a:r>
            <a:r>
              <a:rPr lang="en-US" dirty="0"/>
              <a:t> </a:t>
            </a:r>
            <a:r>
              <a:rPr lang="en-US" dirty="0" err="1"/>
              <a:t>Yunita</a:t>
            </a:r>
            <a:r>
              <a:rPr lang="en-US" dirty="0"/>
              <a:t> on July 1, 2021</a:t>
            </a:r>
            <a:r>
              <a:rPr lang="id-ID" dirty="0"/>
              <a:t>)</a:t>
            </a:r>
          </a:p>
        </p:txBody>
      </p:sp>
      <p:pic>
        <p:nvPicPr>
          <p:cNvPr id="6" name="slide 11 en">
            <a:hlinkClick r:id="" action="ppaction://media"/>
            <a:extLst>
              <a:ext uri="{FF2B5EF4-FFF2-40B4-BE49-F238E27FC236}">
                <a16:creationId xmlns:a16="http://schemas.microsoft.com/office/drawing/2014/main" id="{68E87E94-FC96-4398-8605-C0EEA23635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18838" y="731838"/>
            <a:ext cx="609600" cy="609600"/>
          </a:xfrm>
          <a:prstGeom prst="rect">
            <a:avLst/>
          </a:prstGeom>
        </p:spPr>
      </p:pic>
    </p:spTree>
    <p:extLst>
      <p:ext uri="{BB962C8B-B14F-4D97-AF65-F5344CB8AC3E}">
        <p14:creationId xmlns:p14="http://schemas.microsoft.com/office/powerpoint/2010/main" val="320395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6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81294-F659-4ACD-BCD3-FAC770D77FE9}"/>
              </a:ext>
            </a:extLst>
          </p:cNvPr>
          <p:cNvSpPr>
            <a:spLocks noGrp="1"/>
          </p:cNvSpPr>
          <p:nvPr>
            <p:ph type="title"/>
          </p:nvPr>
        </p:nvSpPr>
        <p:spPr>
          <a:xfrm>
            <a:off x="677334" y="609600"/>
            <a:ext cx="8596668" cy="1320800"/>
          </a:xfrm>
        </p:spPr>
        <p:txBody>
          <a:bodyPr>
            <a:normAutofit/>
          </a:bodyPr>
          <a:lstStyle/>
          <a:p>
            <a:pPr algn="ctr"/>
            <a:r>
              <a:rPr lang="id-ID" dirty="0"/>
              <a:t>Discussion</a:t>
            </a:r>
          </a:p>
        </p:txBody>
      </p:sp>
      <p:graphicFrame>
        <p:nvGraphicFramePr>
          <p:cNvPr id="5" name="Content Placeholder 2">
            <a:extLst>
              <a:ext uri="{FF2B5EF4-FFF2-40B4-BE49-F238E27FC236}">
                <a16:creationId xmlns:a16="http://schemas.microsoft.com/office/drawing/2014/main" id="{E07C4188-345B-4A31-A8D0-97463968981D}"/>
              </a:ext>
            </a:extLst>
          </p:cNvPr>
          <p:cNvGraphicFramePr>
            <a:graphicFrameLocks noGrp="1"/>
          </p:cNvGraphicFramePr>
          <p:nvPr>
            <p:ph idx="1"/>
            <p:extLst>
              <p:ext uri="{D42A27DB-BD31-4B8C-83A1-F6EECF244321}">
                <p14:modId xmlns:p14="http://schemas.microsoft.com/office/powerpoint/2010/main" val="2589956198"/>
              </p:ext>
            </p:extLst>
          </p:nvPr>
        </p:nvGraphicFramePr>
        <p:xfrm>
          <a:off x="677690" y="2710069"/>
          <a:ext cx="8596312" cy="38814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C7EB8218-5801-40ED-AEBA-4111A6854627}"/>
              </a:ext>
            </a:extLst>
          </p:cNvPr>
          <p:cNvSpPr txBox="1"/>
          <p:nvPr/>
        </p:nvSpPr>
        <p:spPr>
          <a:xfrm>
            <a:off x="677334" y="1270000"/>
            <a:ext cx="8343836" cy="1384995"/>
          </a:xfrm>
          <a:prstGeom prst="rect">
            <a:avLst/>
          </a:prstGeom>
          <a:noFill/>
        </p:spPr>
        <p:txBody>
          <a:bodyPr wrap="square" rtlCol="0">
            <a:spAutoFit/>
          </a:bodyPr>
          <a:lstStyle/>
          <a:p>
            <a:r>
              <a:rPr lang="id-ID" sz="2400" dirty="0"/>
              <a:t>D. </a:t>
            </a:r>
            <a:r>
              <a:rPr lang="en-US" sz="2400" dirty="0"/>
              <a:t>Benefits of implementing a repository </a:t>
            </a:r>
            <a:endParaRPr lang="id-ID" sz="2400" dirty="0"/>
          </a:p>
          <a:p>
            <a:endParaRPr lang="en-US" sz="2400" dirty="0"/>
          </a:p>
          <a:p>
            <a:r>
              <a:rPr lang="id-ID" dirty="0"/>
              <a:t>Mrs.</a:t>
            </a:r>
            <a:r>
              <a:rPr lang="en-US" dirty="0"/>
              <a:t> </a:t>
            </a:r>
            <a:r>
              <a:rPr lang="en-US" dirty="0" err="1"/>
              <a:t>Fetri</a:t>
            </a:r>
            <a:r>
              <a:rPr lang="en-US" dirty="0"/>
              <a:t> </a:t>
            </a:r>
            <a:r>
              <a:rPr lang="en-US" dirty="0" err="1"/>
              <a:t>Yunita</a:t>
            </a:r>
            <a:r>
              <a:rPr lang="en-US" dirty="0"/>
              <a:t> believes that the existence of a repository is not only beneficial for librarians, but also for researchers and extension workers.</a:t>
            </a:r>
            <a:endParaRPr lang="id-ID" dirty="0"/>
          </a:p>
        </p:txBody>
      </p:sp>
      <p:pic>
        <p:nvPicPr>
          <p:cNvPr id="3" name="slide 12 en">
            <a:hlinkClick r:id="" action="ppaction://media"/>
            <a:extLst>
              <a:ext uri="{FF2B5EF4-FFF2-40B4-BE49-F238E27FC236}">
                <a16:creationId xmlns:a16="http://schemas.microsoft.com/office/drawing/2014/main" id="{52A7EBAE-E482-4221-88CC-B6195A558F1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72800" y="960438"/>
            <a:ext cx="609600" cy="609600"/>
          </a:xfrm>
          <a:prstGeom prst="rect">
            <a:avLst/>
          </a:prstGeom>
        </p:spPr>
      </p:pic>
    </p:spTree>
    <p:extLst>
      <p:ext uri="{BB962C8B-B14F-4D97-AF65-F5344CB8AC3E}">
        <p14:creationId xmlns:p14="http://schemas.microsoft.com/office/powerpoint/2010/main" val="171210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7E300-A51B-456F-AC84-1FC27B2CAD23}"/>
              </a:ext>
            </a:extLst>
          </p:cNvPr>
          <p:cNvSpPr>
            <a:spLocks noGrp="1"/>
          </p:cNvSpPr>
          <p:nvPr>
            <p:ph type="title"/>
          </p:nvPr>
        </p:nvSpPr>
        <p:spPr/>
        <p:txBody>
          <a:bodyPr/>
          <a:lstStyle/>
          <a:p>
            <a:pPr algn="ctr"/>
            <a:r>
              <a:rPr lang="id-ID" dirty="0"/>
              <a:t>Discussion</a:t>
            </a:r>
          </a:p>
        </p:txBody>
      </p:sp>
      <p:sp>
        <p:nvSpPr>
          <p:cNvPr id="3" name="Content Placeholder 2">
            <a:extLst>
              <a:ext uri="{FF2B5EF4-FFF2-40B4-BE49-F238E27FC236}">
                <a16:creationId xmlns:a16="http://schemas.microsoft.com/office/drawing/2014/main" id="{270DCD5C-EA08-461D-8428-435FEE39852B}"/>
              </a:ext>
            </a:extLst>
          </p:cNvPr>
          <p:cNvSpPr>
            <a:spLocks noGrp="1"/>
          </p:cNvSpPr>
          <p:nvPr>
            <p:ph idx="1"/>
          </p:nvPr>
        </p:nvSpPr>
        <p:spPr/>
        <p:txBody>
          <a:bodyPr>
            <a:normAutofit/>
          </a:bodyPr>
          <a:lstStyle/>
          <a:p>
            <a:pPr marL="0" indent="0">
              <a:buNone/>
            </a:pPr>
            <a:r>
              <a:rPr lang="en-US" sz="2400" dirty="0"/>
              <a:t>E. Constraints in Repository Management</a:t>
            </a:r>
            <a:endParaRPr lang="id-ID" sz="2400" dirty="0"/>
          </a:p>
        </p:txBody>
      </p:sp>
      <p:grpSp>
        <p:nvGrpSpPr>
          <p:cNvPr id="4" name="Group 3">
            <a:extLst>
              <a:ext uri="{FF2B5EF4-FFF2-40B4-BE49-F238E27FC236}">
                <a16:creationId xmlns:a16="http://schemas.microsoft.com/office/drawing/2014/main" id="{01249272-15FB-4950-BAD9-CD5962A84CF5}"/>
              </a:ext>
            </a:extLst>
          </p:cNvPr>
          <p:cNvGrpSpPr/>
          <p:nvPr/>
        </p:nvGrpSpPr>
        <p:grpSpPr>
          <a:xfrm>
            <a:off x="2709502" y="4057996"/>
            <a:ext cx="6017418" cy="974160"/>
            <a:chOff x="429815" y="39175"/>
            <a:chExt cx="6017418" cy="974160"/>
          </a:xfrm>
        </p:grpSpPr>
        <p:sp>
          <p:nvSpPr>
            <p:cNvPr id="5" name="Rectangle: Rounded Corners 4">
              <a:extLst>
                <a:ext uri="{FF2B5EF4-FFF2-40B4-BE49-F238E27FC236}">
                  <a16:creationId xmlns:a16="http://schemas.microsoft.com/office/drawing/2014/main" id="{6AED0677-B397-4584-A11F-F2B7121A4FD7}"/>
                </a:ext>
              </a:extLst>
            </p:cNvPr>
            <p:cNvSpPr/>
            <p:nvPr/>
          </p:nvSpPr>
          <p:spPr>
            <a:xfrm>
              <a:off x="429815" y="39175"/>
              <a:ext cx="6017418" cy="974160"/>
            </a:xfrm>
            <a:prstGeom prst="roundRect">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id="{B0105910-95A0-49D4-A76F-2A020E101118}"/>
                </a:ext>
              </a:extLst>
            </p:cNvPr>
            <p:cNvSpPr txBox="1"/>
            <p:nvPr/>
          </p:nvSpPr>
          <p:spPr>
            <a:xfrm>
              <a:off x="477370" y="86730"/>
              <a:ext cx="5922308" cy="8790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7444" tIns="0" rIns="227444" bIns="0" numCol="1" spcCol="1270" anchor="ctr" anchorCtr="0">
              <a:noAutofit/>
            </a:bodyPr>
            <a:lstStyle/>
            <a:p>
              <a:r>
                <a:rPr lang="en-US" sz="2000" dirty="0"/>
                <a:t>Internet connection speed is slow</a:t>
              </a:r>
              <a:endParaRPr lang="id-ID" sz="2000" dirty="0"/>
            </a:p>
          </p:txBody>
        </p:sp>
      </p:grpSp>
      <p:grpSp>
        <p:nvGrpSpPr>
          <p:cNvPr id="7" name="Group 6">
            <a:extLst>
              <a:ext uri="{FF2B5EF4-FFF2-40B4-BE49-F238E27FC236}">
                <a16:creationId xmlns:a16="http://schemas.microsoft.com/office/drawing/2014/main" id="{74FC8D5E-F1AB-4CB2-8242-48CA7AD6C9D7}"/>
              </a:ext>
            </a:extLst>
          </p:cNvPr>
          <p:cNvGrpSpPr/>
          <p:nvPr/>
        </p:nvGrpSpPr>
        <p:grpSpPr>
          <a:xfrm>
            <a:off x="4724037" y="5249836"/>
            <a:ext cx="6017418" cy="974160"/>
            <a:chOff x="429815" y="39175"/>
            <a:chExt cx="6017418" cy="974160"/>
          </a:xfrm>
        </p:grpSpPr>
        <p:sp>
          <p:nvSpPr>
            <p:cNvPr id="8" name="Rectangle: Rounded Corners 7">
              <a:extLst>
                <a:ext uri="{FF2B5EF4-FFF2-40B4-BE49-F238E27FC236}">
                  <a16:creationId xmlns:a16="http://schemas.microsoft.com/office/drawing/2014/main" id="{003A5448-10C2-4407-A589-74847B087CE9}"/>
                </a:ext>
              </a:extLst>
            </p:cNvPr>
            <p:cNvSpPr/>
            <p:nvPr/>
          </p:nvSpPr>
          <p:spPr>
            <a:xfrm>
              <a:off x="429815" y="39175"/>
              <a:ext cx="6017418" cy="974160"/>
            </a:xfrm>
            <a:prstGeom prst="roundRect">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9" name="Rectangle: Rounded Corners 4">
              <a:extLst>
                <a:ext uri="{FF2B5EF4-FFF2-40B4-BE49-F238E27FC236}">
                  <a16:creationId xmlns:a16="http://schemas.microsoft.com/office/drawing/2014/main" id="{0085ABC5-8ECA-4DD7-B3D0-6676AC126F2F}"/>
                </a:ext>
              </a:extLst>
            </p:cNvPr>
            <p:cNvSpPr txBox="1"/>
            <p:nvPr/>
          </p:nvSpPr>
          <p:spPr>
            <a:xfrm>
              <a:off x="477370" y="86730"/>
              <a:ext cx="5922308" cy="8790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7444" tIns="0" rIns="227444" bIns="0" numCol="1" spcCol="1270" anchor="ctr" anchorCtr="0">
              <a:noAutofit/>
            </a:bodyPr>
            <a:lstStyle/>
            <a:p>
              <a:r>
                <a:rPr lang="id-ID" sz="2000" dirty="0"/>
                <a:t>Poor procurement of equipment</a:t>
              </a:r>
            </a:p>
          </p:txBody>
        </p:sp>
      </p:grpSp>
      <p:grpSp>
        <p:nvGrpSpPr>
          <p:cNvPr id="10" name="Group 9">
            <a:extLst>
              <a:ext uri="{FF2B5EF4-FFF2-40B4-BE49-F238E27FC236}">
                <a16:creationId xmlns:a16="http://schemas.microsoft.com/office/drawing/2014/main" id="{CDB742E3-DCBB-4184-90CC-CDF3D7870F8D}"/>
              </a:ext>
            </a:extLst>
          </p:cNvPr>
          <p:cNvGrpSpPr/>
          <p:nvPr/>
        </p:nvGrpSpPr>
        <p:grpSpPr>
          <a:xfrm>
            <a:off x="540381" y="2901202"/>
            <a:ext cx="6017418" cy="974160"/>
            <a:chOff x="429815" y="39175"/>
            <a:chExt cx="6017418" cy="974160"/>
          </a:xfrm>
        </p:grpSpPr>
        <p:sp>
          <p:nvSpPr>
            <p:cNvPr id="11" name="Rectangle: Rounded Corners 10">
              <a:extLst>
                <a:ext uri="{FF2B5EF4-FFF2-40B4-BE49-F238E27FC236}">
                  <a16:creationId xmlns:a16="http://schemas.microsoft.com/office/drawing/2014/main" id="{7B78976F-2AA3-42E2-A60B-C24CA83DA07B}"/>
                </a:ext>
              </a:extLst>
            </p:cNvPr>
            <p:cNvSpPr/>
            <p:nvPr/>
          </p:nvSpPr>
          <p:spPr>
            <a:xfrm>
              <a:off x="429815" y="39175"/>
              <a:ext cx="6017418" cy="974160"/>
            </a:xfrm>
            <a:prstGeom prst="roundRect">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2" name="Rectangle: Rounded Corners 4">
              <a:extLst>
                <a:ext uri="{FF2B5EF4-FFF2-40B4-BE49-F238E27FC236}">
                  <a16:creationId xmlns:a16="http://schemas.microsoft.com/office/drawing/2014/main" id="{2EA67FC7-E35C-433A-BB71-4BA05718749E}"/>
                </a:ext>
              </a:extLst>
            </p:cNvPr>
            <p:cNvSpPr txBox="1"/>
            <p:nvPr/>
          </p:nvSpPr>
          <p:spPr>
            <a:xfrm>
              <a:off x="477370" y="86730"/>
              <a:ext cx="5922308" cy="8790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7444" tIns="0" rIns="227444" bIns="0" numCol="1" spcCol="1270" anchor="ctr" anchorCtr="0">
              <a:noAutofit/>
            </a:bodyPr>
            <a:lstStyle/>
            <a:p>
              <a:r>
                <a:rPr lang="en-US" sz="2000" dirty="0"/>
                <a:t>Human Resources (HR) needs that have not been met, especially in carrying out management functions.</a:t>
              </a:r>
              <a:endParaRPr lang="id-ID" sz="2000" dirty="0"/>
            </a:p>
          </p:txBody>
        </p:sp>
      </p:grpSp>
      <p:pic>
        <p:nvPicPr>
          <p:cNvPr id="13" name="slide 13 en">
            <a:hlinkClick r:id="" action="ppaction://media"/>
            <a:extLst>
              <a:ext uri="{FF2B5EF4-FFF2-40B4-BE49-F238E27FC236}">
                <a16:creationId xmlns:a16="http://schemas.microsoft.com/office/drawing/2014/main" id="{A653EB1E-98BE-4938-94BA-88918E4E31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36275" y="869950"/>
            <a:ext cx="609600" cy="609600"/>
          </a:xfrm>
          <a:prstGeom prst="rect">
            <a:avLst/>
          </a:prstGeom>
        </p:spPr>
      </p:pic>
    </p:spTree>
    <p:extLst>
      <p:ext uri="{BB962C8B-B14F-4D97-AF65-F5344CB8AC3E}">
        <p14:creationId xmlns:p14="http://schemas.microsoft.com/office/powerpoint/2010/main" val="376184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0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7ADBD-1E68-4826-BB65-6941B5E66519}"/>
              </a:ext>
            </a:extLst>
          </p:cNvPr>
          <p:cNvSpPr>
            <a:spLocks noGrp="1"/>
          </p:cNvSpPr>
          <p:nvPr>
            <p:ph type="title"/>
          </p:nvPr>
        </p:nvSpPr>
        <p:spPr/>
        <p:txBody>
          <a:bodyPr/>
          <a:lstStyle/>
          <a:p>
            <a:r>
              <a:rPr lang="id-ID" dirty="0"/>
              <a:t>Conclusion</a:t>
            </a:r>
          </a:p>
        </p:txBody>
      </p:sp>
      <p:sp>
        <p:nvSpPr>
          <p:cNvPr id="3" name="Content Placeholder 2">
            <a:extLst>
              <a:ext uri="{FF2B5EF4-FFF2-40B4-BE49-F238E27FC236}">
                <a16:creationId xmlns:a16="http://schemas.microsoft.com/office/drawing/2014/main" id="{EA857FAD-E5A4-4DA7-A704-EEDD1A846349}"/>
              </a:ext>
            </a:extLst>
          </p:cNvPr>
          <p:cNvSpPr>
            <a:spLocks noGrp="1"/>
          </p:cNvSpPr>
          <p:nvPr>
            <p:ph idx="1"/>
          </p:nvPr>
        </p:nvSpPr>
        <p:spPr>
          <a:xfrm>
            <a:off x="677334" y="1762539"/>
            <a:ext cx="8596668" cy="4278823"/>
          </a:xfrm>
        </p:spPr>
        <p:txBody>
          <a:bodyPr>
            <a:normAutofit fontScale="92500" lnSpcReduction="10000"/>
          </a:bodyPr>
          <a:lstStyle/>
          <a:p>
            <a:r>
              <a:rPr lang="id-ID" dirty="0"/>
              <a:t>T</a:t>
            </a:r>
            <a:r>
              <a:rPr lang="en-US" dirty="0"/>
              <a:t>he management process is carried out with a fairly good system starting from receiving files to providing digital repositories. The entire process of activities is carried out by referring to the standardized repository guidelines issued by the Ministry of Agriculture. </a:t>
            </a:r>
            <a:endParaRPr lang="id-ID" dirty="0"/>
          </a:p>
          <a:p>
            <a:r>
              <a:rPr lang="en-US" dirty="0"/>
              <a:t>The repository collection is useful for librarians in developing their soft skills, especially in the field of information and technology. Researchers </a:t>
            </a:r>
            <a:r>
              <a:rPr lang="en-US" dirty="0" err="1"/>
              <a:t>penyuluh</a:t>
            </a:r>
            <a:r>
              <a:rPr lang="en-US" dirty="0"/>
              <a:t> also feel the benefits of library repository collections, one of which is to support research activities according to the field to be studied. Constraints faced in the process of managing repository collections at BPTP library in Sumatera Barat, especially in the aspect of human resources which are still few, and also currently they do not have a librarian with an educational background in library science.</a:t>
            </a:r>
            <a:r>
              <a:rPr lang="id-ID" dirty="0"/>
              <a:t>.</a:t>
            </a:r>
          </a:p>
          <a:p>
            <a:r>
              <a:rPr lang="en-US" dirty="0"/>
              <a:t>Another obstacle is the operational technical aspect, which is related to the internet connection and some broken digitization devices. </a:t>
            </a:r>
            <a:endParaRPr lang="id-ID" dirty="0"/>
          </a:p>
          <a:p>
            <a:r>
              <a:rPr lang="en-US" dirty="0"/>
              <a:t>Procurement of a repository at BPTP  library in West Sumatra has also contributed to the advancement of science and information about agriculture in Indonesia.</a:t>
            </a:r>
            <a:endParaRPr lang="id-ID" dirty="0"/>
          </a:p>
        </p:txBody>
      </p:sp>
      <p:pic>
        <p:nvPicPr>
          <p:cNvPr id="4" name="slide 14 en">
            <a:hlinkClick r:id="" action="ppaction://media"/>
            <a:extLst>
              <a:ext uri="{FF2B5EF4-FFF2-40B4-BE49-F238E27FC236}">
                <a16:creationId xmlns:a16="http://schemas.microsoft.com/office/drawing/2014/main" id="{C4B54971-FD8C-4E82-9EEE-35F3B1B138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82313" y="1098550"/>
            <a:ext cx="609600" cy="609600"/>
          </a:xfrm>
          <a:prstGeom prst="rect">
            <a:avLst/>
          </a:prstGeom>
        </p:spPr>
      </p:pic>
    </p:spTree>
    <p:extLst>
      <p:ext uri="{BB962C8B-B14F-4D97-AF65-F5344CB8AC3E}">
        <p14:creationId xmlns:p14="http://schemas.microsoft.com/office/powerpoint/2010/main" val="344385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6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0ABCA-F75E-4644-BE4E-CB29B95D68F1}"/>
              </a:ext>
            </a:extLst>
          </p:cNvPr>
          <p:cNvSpPr>
            <a:spLocks noGrp="1"/>
          </p:cNvSpPr>
          <p:nvPr>
            <p:ph type="title"/>
          </p:nvPr>
        </p:nvSpPr>
        <p:spPr/>
        <p:txBody>
          <a:bodyPr/>
          <a:lstStyle/>
          <a:p>
            <a:r>
              <a:rPr lang="id-ID" dirty="0"/>
              <a:t>Suggestion</a:t>
            </a:r>
          </a:p>
        </p:txBody>
      </p:sp>
      <p:sp>
        <p:nvSpPr>
          <p:cNvPr id="3" name="Content Placeholder 2">
            <a:extLst>
              <a:ext uri="{FF2B5EF4-FFF2-40B4-BE49-F238E27FC236}">
                <a16:creationId xmlns:a16="http://schemas.microsoft.com/office/drawing/2014/main" id="{765BA3BC-42AB-4652-9404-75E5B2F86956}"/>
              </a:ext>
            </a:extLst>
          </p:cNvPr>
          <p:cNvSpPr>
            <a:spLocks noGrp="1"/>
          </p:cNvSpPr>
          <p:nvPr>
            <p:ph idx="1"/>
          </p:nvPr>
        </p:nvSpPr>
        <p:spPr/>
        <p:txBody>
          <a:bodyPr/>
          <a:lstStyle/>
          <a:p>
            <a:r>
              <a:rPr lang="en-US" dirty="0"/>
              <a:t>Related to human resources which are still few in number, to add the staff, BPTP Library needs to recruit librarians to fill functional librarian positions.</a:t>
            </a:r>
            <a:endParaRPr lang="id-ID" dirty="0"/>
          </a:p>
          <a:p>
            <a:r>
              <a:rPr lang="en-US" dirty="0"/>
              <a:t>Barriers from operational technical aspects must be corrected so that the repository management process is not disrupted. </a:t>
            </a:r>
            <a:endParaRPr lang="id-ID" dirty="0"/>
          </a:p>
          <a:p>
            <a:r>
              <a:rPr lang="en-US" dirty="0"/>
              <a:t>The BPTP Library in Sumatera Barat needs to promote and socialize the repository collection and train how to access the repository collection to the public. </a:t>
            </a:r>
            <a:endParaRPr lang="id-ID" dirty="0"/>
          </a:p>
          <a:p>
            <a:r>
              <a:rPr lang="en-US" dirty="0"/>
              <a:t>BPTP  library in Sumatera Barat can continue to procure a collection of repositories so that information about agriculture is developing and providing benefits for researchers, </a:t>
            </a:r>
            <a:r>
              <a:rPr lang="en-US" dirty="0" err="1"/>
              <a:t>penyuluh</a:t>
            </a:r>
            <a:r>
              <a:rPr lang="en-US" dirty="0"/>
              <a:t>, and the community who need it.</a:t>
            </a:r>
            <a:endParaRPr lang="id-ID" dirty="0"/>
          </a:p>
        </p:txBody>
      </p:sp>
      <p:pic>
        <p:nvPicPr>
          <p:cNvPr id="4" name="slide 15 en">
            <a:hlinkClick r:id="" action="ppaction://media"/>
            <a:extLst>
              <a:ext uri="{FF2B5EF4-FFF2-40B4-BE49-F238E27FC236}">
                <a16:creationId xmlns:a16="http://schemas.microsoft.com/office/drawing/2014/main" id="{5080BB18-6C3E-4E0C-95F5-46DD2B9BB4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36275" y="685800"/>
            <a:ext cx="609600" cy="609600"/>
          </a:xfrm>
          <a:prstGeom prst="rect">
            <a:avLst/>
          </a:prstGeom>
        </p:spPr>
      </p:pic>
    </p:spTree>
    <p:extLst>
      <p:ext uri="{BB962C8B-B14F-4D97-AF65-F5344CB8AC3E}">
        <p14:creationId xmlns:p14="http://schemas.microsoft.com/office/powerpoint/2010/main" val="362963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F47B9-E661-4C8F-92CA-AF3FD0F6E94D}"/>
              </a:ext>
            </a:extLst>
          </p:cNvPr>
          <p:cNvSpPr>
            <a:spLocks noGrp="1"/>
          </p:cNvSpPr>
          <p:nvPr>
            <p:ph type="title"/>
          </p:nvPr>
        </p:nvSpPr>
        <p:spPr>
          <a:xfrm>
            <a:off x="677334" y="609600"/>
            <a:ext cx="8596668" cy="649357"/>
          </a:xfrm>
        </p:spPr>
        <p:txBody>
          <a:bodyPr/>
          <a:lstStyle/>
          <a:p>
            <a:pPr algn="ctr"/>
            <a:r>
              <a:rPr lang="id-ID" dirty="0"/>
              <a:t>References</a:t>
            </a:r>
          </a:p>
        </p:txBody>
      </p:sp>
      <p:sp>
        <p:nvSpPr>
          <p:cNvPr id="3" name="Content Placeholder 2">
            <a:extLst>
              <a:ext uri="{FF2B5EF4-FFF2-40B4-BE49-F238E27FC236}">
                <a16:creationId xmlns:a16="http://schemas.microsoft.com/office/drawing/2014/main" id="{8685B3C0-43F4-450F-8F78-D6FB592AF58F}"/>
              </a:ext>
            </a:extLst>
          </p:cNvPr>
          <p:cNvSpPr>
            <a:spLocks noGrp="1"/>
          </p:cNvSpPr>
          <p:nvPr>
            <p:ph idx="1"/>
          </p:nvPr>
        </p:nvSpPr>
        <p:spPr>
          <a:xfrm>
            <a:off x="677334" y="1258957"/>
            <a:ext cx="8596668" cy="5314121"/>
          </a:xfrm>
        </p:spPr>
        <p:txBody>
          <a:bodyPr>
            <a:normAutofit fontScale="70000" lnSpcReduction="20000"/>
          </a:bodyPr>
          <a:lstStyle/>
          <a:p>
            <a:pPr marL="0" indent="0">
              <a:buNone/>
            </a:pPr>
            <a:r>
              <a:rPr lang="id-ID" dirty="0"/>
              <a:t>Agustiawan. (2016). Buku pedoman pengelolaan repository institusi di upt perpustakaan ISI Yogyakarta. KEMENRISTEKDIKTI. </a:t>
            </a:r>
          </a:p>
          <a:p>
            <a:pPr marL="0" indent="0">
              <a:buNone/>
            </a:pPr>
            <a:r>
              <a:rPr lang="id-ID" dirty="0"/>
              <a:t>Bilawar, Prakash. (2014). Special Library: A Gigantic Information Centre for Specials. American International Journal of Research in Humanities, Arts and Social Sciences. </a:t>
            </a:r>
          </a:p>
          <a:p>
            <a:pPr marL="0" indent="0">
              <a:buNone/>
            </a:pPr>
            <a:r>
              <a:rPr lang="id-ID" dirty="0"/>
              <a:t>Chow, A. S., dan Rich, M. (2018). The ideal qualities and tasks of library leaders: Perspectives of academic, public, school, and special library administrators. Synergy, 16(2).</a:t>
            </a:r>
          </a:p>
          <a:p>
            <a:pPr marL="0" indent="0">
              <a:buNone/>
            </a:pPr>
            <a:r>
              <a:rPr lang="id-ID" dirty="0"/>
              <a:t>Franco, M. dan Stefania, M. (2007). Information technology repositories and knowledge management processes A qualitative analysis. VINE: The journal of information and knowledge management systems Vol. 37 No. 4. p. 440-451. </a:t>
            </a:r>
          </a:p>
          <a:p>
            <a:pPr marL="0" indent="0">
              <a:buNone/>
            </a:pPr>
            <a:r>
              <a:rPr lang="id-ID" dirty="0"/>
              <a:t>Godwin, I., dan Powers, A. (2020). Developing Special Collections of Interest to Local Communities. Oregon Library Association Quarterly: Connecting to Community Through Collections, 26 (1). doi: &lt; https://doi.org/10.5399/osu/1093-7374.26.01.04&gt; </a:t>
            </a:r>
          </a:p>
          <a:p>
            <a:pPr marL="0" indent="0">
              <a:buNone/>
            </a:pPr>
            <a:r>
              <a:rPr lang="id-ID" dirty="0"/>
              <a:t>Harisanty, D. (2019). Special Libraries' Services for Governmental Institutions in Indonesia. Library Philosophy and Practice, 1-25.</a:t>
            </a:r>
          </a:p>
          <a:p>
            <a:pPr marL="0" indent="0">
              <a:buNone/>
            </a:pPr>
            <a:r>
              <a:rPr lang="id-ID" dirty="0"/>
              <a:t>International Federation of Library Association (IFLA). (2013). Innovation on Collection Management. National Library Board of Singapore e-newsletter. Available at: https://www.ifla.org/files/assets/hq/news/documents/nlb-collection-management-e-newsletter-april-2013 </a:t>
            </a:r>
          </a:p>
          <a:p>
            <a:pPr marL="0" indent="0">
              <a:buNone/>
            </a:pPr>
            <a:r>
              <a:rPr lang="id-ID" dirty="0"/>
              <a:t>Ishak. (2008). Pengelolaan Perpustakaan Berbasis Teknologi Informasi. [Jurnal Studi perpustakaan dan informasi, vol.4, No. 2], USU.</a:t>
            </a:r>
          </a:p>
          <a:p>
            <a:pPr marL="0" indent="0">
              <a:buNone/>
            </a:pPr>
            <a:r>
              <a:rPr lang="id-ID" dirty="0"/>
              <a:t>Jan, S. dan Ganiae, S. (2019). Trends in collection &amp; collection development practices in University libraries with a particular reference to India and other developing countries: A review of literature. Library Philosophy and Practice (E-Journal) 2510. Available at: https://digitalcommons.unl.edu/libphilprac/2510 </a:t>
            </a:r>
          </a:p>
          <a:p>
            <a:pPr marL="0" indent="0">
              <a:buNone/>
            </a:pPr>
            <a:r>
              <a:rPr lang="id-ID" dirty="0"/>
              <a:t>Khan,G. dan Bhatti, R.. (2016). Collection Development and Management in the University Libraries of Pakistan. Library Philosophy and Practice (E-Journal). https://digitalcommons.unl.edu/libphilprac/5276</a:t>
            </a:r>
          </a:p>
        </p:txBody>
      </p:sp>
    </p:spTree>
    <p:extLst>
      <p:ext uri="{BB962C8B-B14F-4D97-AF65-F5344CB8AC3E}">
        <p14:creationId xmlns:p14="http://schemas.microsoft.com/office/powerpoint/2010/main" val="737253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3AF0D-B8CC-4B64-9BC0-30629937F206}"/>
              </a:ext>
            </a:extLst>
          </p:cNvPr>
          <p:cNvSpPr>
            <a:spLocks noGrp="1"/>
          </p:cNvSpPr>
          <p:nvPr>
            <p:ph type="title"/>
          </p:nvPr>
        </p:nvSpPr>
        <p:spPr>
          <a:xfrm>
            <a:off x="677334" y="609600"/>
            <a:ext cx="8596668" cy="543339"/>
          </a:xfrm>
        </p:spPr>
        <p:txBody>
          <a:bodyPr>
            <a:normAutofit fontScale="90000"/>
          </a:bodyPr>
          <a:lstStyle/>
          <a:p>
            <a:pPr algn="ctr"/>
            <a:r>
              <a:rPr lang="id-ID" dirty="0"/>
              <a:t>References</a:t>
            </a:r>
          </a:p>
        </p:txBody>
      </p:sp>
      <p:sp>
        <p:nvSpPr>
          <p:cNvPr id="3" name="Content Placeholder 2">
            <a:extLst>
              <a:ext uri="{FF2B5EF4-FFF2-40B4-BE49-F238E27FC236}">
                <a16:creationId xmlns:a16="http://schemas.microsoft.com/office/drawing/2014/main" id="{19C80244-BDAE-453F-B0EE-4C35BE899659}"/>
              </a:ext>
            </a:extLst>
          </p:cNvPr>
          <p:cNvSpPr>
            <a:spLocks noGrp="1"/>
          </p:cNvSpPr>
          <p:nvPr>
            <p:ph idx="1"/>
          </p:nvPr>
        </p:nvSpPr>
        <p:spPr>
          <a:xfrm>
            <a:off x="677334" y="1338470"/>
            <a:ext cx="8596668" cy="5088833"/>
          </a:xfrm>
        </p:spPr>
        <p:txBody>
          <a:bodyPr>
            <a:noAutofit/>
          </a:bodyPr>
          <a:lstStyle/>
          <a:p>
            <a:pPr marL="0" indent="0">
              <a:buNone/>
            </a:pPr>
            <a:r>
              <a:rPr lang="id-ID" sz="1200" dirty="0"/>
              <a:t>Nur. 2012, “Strategi Membangun Dan Mengelola Institutional Repository Pada Lingkup Perguruan Tinggi,” Seminar manajemen perpustakaan digital FPPTI Jawa Timur, Unika Widya Mandala Surabaya.</a:t>
            </a:r>
          </a:p>
          <a:p>
            <a:pPr marL="0" indent="0">
              <a:buNone/>
            </a:pPr>
            <a:r>
              <a:rPr lang="id-ID" sz="1200" dirty="0"/>
              <a:t>Perpustakaan Nasional Republik Indonesia. 2017. Perpustakaan Khusus. [online] Available at: &lt;https://www.perpusnas.go.id/directory.php?lang=id&amp;id=Perpustakaan%20Khusus&gt; [diakses pada 21 Februari 2021].</a:t>
            </a:r>
          </a:p>
          <a:p>
            <a:pPr marL="0" indent="0">
              <a:buNone/>
            </a:pPr>
            <a:r>
              <a:rPr lang="id-ID" sz="1200" dirty="0"/>
              <a:t>Pinkas, M dan Na Lin. (2014). ERM Ideas and Innovations: Digital Repository Management As ERM. Journal of Electronic Resources Librarianship vol 26(1). p. 52-60. </a:t>
            </a:r>
          </a:p>
          <a:p>
            <a:pPr marL="0" indent="0">
              <a:buNone/>
            </a:pPr>
            <a:r>
              <a:rPr lang="id-ID" sz="1200" dirty="0"/>
              <a:t>Reddy, T. dan Kumar, K. (2013). Open source software’s and their impact on library and information centre: An overview. International Journal of Library and Information Science volume 5(4). p. 90-96. </a:t>
            </a:r>
          </a:p>
          <a:p>
            <a:pPr marL="0" indent="0">
              <a:buNone/>
            </a:pPr>
            <a:r>
              <a:rPr lang="id-ID" sz="1200" dirty="0"/>
              <a:t>Renfrew, Colin. (2008). Prehistory The Making Of The Human Mind, New York: Modern Library, 2008.</a:t>
            </a:r>
          </a:p>
          <a:p>
            <a:pPr marL="0" indent="0">
              <a:buNone/>
            </a:pPr>
            <a:r>
              <a:rPr lang="id-ID" sz="1200" dirty="0"/>
              <a:t>Samantaray, M dan Rath, P. (2019). Collection development in libraries: Challenges and Solutions for Library  Professionals. Pearl A Journal of Library and Information Science 8(1):53, p.1-16. </a:t>
            </a:r>
          </a:p>
          <a:p>
            <a:pPr marL="0" indent="0">
              <a:buNone/>
            </a:pPr>
            <a:r>
              <a:rPr lang="id-ID" sz="1200" dirty="0"/>
              <a:t>Shumaker, David. (2011). Special Libraries. Encyclopedia of Library and Information Sciences. 3rd ed., 4966–74. New York: Taylor and Francis.</a:t>
            </a:r>
          </a:p>
          <a:p>
            <a:pPr marL="0" indent="0">
              <a:buNone/>
            </a:pPr>
            <a:r>
              <a:rPr lang="id-ID" sz="1200" dirty="0"/>
              <a:t>Suwanto, S. (2013). Manajemen Layanan Repository Perguruan Tinggi. Lentera Pustaka Jurnal Kajian Ilmu Perpustakaan Informasi dan Kearsipan 3(2):165. pp. 165-176.</a:t>
            </a:r>
          </a:p>
          <a:p>
            <a:pPr marL="0" indent="0">
              <a:buNone/>
            </a:pPr>
            <a:r>
              <a:rPr lang="id-ID" sz="1200" dirty="0"/>
              <a:t>Suwarno, W. (2014). Memperbincangkan penerapan open access untuk koleksi institusional repository. Jurnal Perpustakaan LIBRARIA volume 2(1), Januari-Juni p.14-28.</a:t>
            </a:r>
          </a:p>
          <a:p>
            <a:pPr marL="0" indent="0">
              <a:buNone/>
            </a:pPr>
            <a:r>
              <a:rPr lang="id-ID" sz="1200" dirty="0"/>
              <a:t>Repositori Publikasi BPTP/Kementan: </a:t>
            </a:r>
          </a:p>
          <a:p>
            <a:pPr marL="0" indent="0">
              <a:buNone/>
            </a:pPr>
            <a:r>
              <a:rPr lang="id-ID" sz="1200" dirty="0"/>
              <a:t>&lt;http://perpustakaan.pertanian.go.id/repository_litbang/&gt;</a:t>
            </a:r>
          </a:p>
          <a:p>
            <a:pPr marL="0" indent="0">
              <a:buNone/>
            </a:pPr>
            <a:r>
              <a:rPr lang="id-ID" sz="1200" dirty="0"/>
              <a:t>https://ina-ca.litbang.pertanian.go.id/public/id/repository?folderID=23 </a:t>
            </a:r>
          </a:p>
        </p:txBody>
      </p:sp>
    </p:spTree>
    <p:extLst>
      <p:ext uri="{BB962C8B-B14F-4D97-AF65-F5344CB8AC3E}">
        <p14:creationId xmlns:p14="http://schemas.microsoft.com/office/powerpoint/2010/main" val="1615294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F993C45-B237-4CD5-A232-CD2DFFF5AB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BE9EA4F6-F0E3-4DB3-8F82-B91A1F693A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3A7345F-1794-4777-80F8-B67B01BE7F9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AEB4062E-9879-4D6E-8C9A-55D81D61C4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E0E1E50E-9B56-49FC-AC93-34C80F438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786CF095-2697-4E6D-832B-E71B7C8D6D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A93A2EA0-D245-490B-A61D-8B32A8DF49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6BAC7BF2-009C-48C7-A7F2-2139B5079D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7D60F62B-3828-4F12-B884-8A89253251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D8A41293-53F5-4380-B216-EB66A4353B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A6DDE673-E05B-400B-B6E1-335E425D8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2" name="Rectangle 21">
            <a:extLst>
              <a:ext uri="{FF2B5EF4-FFF2-40B4-BE49-F238E27FC236}">
                <a16:creationId xmlns:a16="http://schemas.microsoft.com/office/drawing/2014/main" id="{DD6BC9EB-F181-48AB-BCA2-3D1DB20D2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D33AAA80-39DC-4020-9BFF-0718F35C7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26" name="Straight Connector 25">
            <a:extLst>
              <a:ext uri="{FF2B5EF4-FFF2-40B4-BE49-F238E27FC236}">
                <a16:creationId xmlns:a16="http://schemas.microsoft.com/office/drawing/2014/main" id="{C9C5D90B-7EE3-4D26-AB7D-A5A3A6E112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639186"/>
            <a:ext cx="0" cy="3200400"/>
          </a:xfrm>
          <a:prstGeom prst="line">
            <a:avLst/>
          </a:prstGeom>
        </p:spPr>
        <p:style>
          <a:lnRef idx="1">
            <a:schemeClr val="accent1"/>
          </a:lnRef>
          <a:fillRef idx="0">
            <a:schemeClr val="accent1"/>
          </a:fillRef>
          <a:effectRef idx="0">
            <a:schemeClr val="accent1"/>
          </a:effectRef>
          <a:fontRef idx="minor">
            <a:schemeClr val="tx1"/>
          </a:fontRef>
        </p:style>
      </p:cxnSp>
      <p:sp>
        <p:nvSpPr>
          <p:cNvPr id="28" name="Isosceles Triangle 27">
            <a:extLst>
              <a:ext uri="{FF2B5EF4-FFF2-40B4-BE49-F238E27FC236}">
                <a16:creationId xmlns:a16="http://schemas.microsoft.com/office/drawing/2014/main" id="{1177F295-741F-4EFF-B0CA-BE69295AD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flipV="1">
            <a:off x="11349404" y="1217756"/>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Flowchart: Punched Tape 3">
            <a:extLst>
              <a:ext uri="{FF2B5EF4-FFF2-40B4-BE49-F238E27FC236}">
                <a16:creationId xmlns:a16="http://schemas.microsoft.com/office/drawing/2014/main" id="{7CAE6CDC-53D1-4588-BAB8-91D8C5771A71}"/>
              </a:ext>
            </a:extLst>
          </p:cNvPr>
          <p:cNvSpPr/>
          <p:nvPr/>
        </p:nvSpPr>
        <p:spPr>
          <a:xfrm>
            <a:off x="2107033" y="1448788"/>
            <a:ext cx="7977934" cy="4282153"/>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Title 1">
            <a:extLst>
              <a:ext uri="{FF2B5EF4-FFF2-40B4-BE49-F238E27FC236}">
                <a16:creationId xmlns:a16="http://schemas.microsoft.com/office/drawing/2014/main" id="{708266AA-C388-4A3C-8CF7-745E878387DE}"/>
              </a:ext>
            </a:extLst>
          </p:cNvPr>
          <p:cNvSpPr txBox="1">
            <a:spLocks/>
          </p:cNvSpPr>
          <p:nvPr/>
        </p:nvSpPr>
        <p:spPr>
          <a:xfrm>
            <a:off x="620893" y="1367830"/>
            <a:ext cx="8839200" cy="447985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spcAft>
                <a:spcPts val="600"/>
              </a:spcAft>
            </a:pPr>
            <a:r>
              <a:rPr lang="id-ID" sz="8800" dirty="0">
                <a:solidFill>
                  <a:schemeClr val="bg1"/>
                </a:solidFill>
                <a:latin typeface="Aharoni" panose="02010803020104030203" pitchFamily="2" charset="-79"/>
                <a:cs typeface="Aharoni" panose="02010803020104030203" pitchFamily="2" charset="-79"/>
              </a:rPr>
              <a:t>THANK YOU</a:t>
            </a:r>
            <a:endParaRPr lang="en-US" sz="4400" dirty="0">
              <a:solidFill>
                <a:schemeClr val="bg1"/>
              </a:solidFill>
              <a:latin typeface="Aharoni" panose="02010803020104030203" pitchFamily="2" charset="-79"/>
              <a:cs typeface="Aharoni" panose="02010803020104030203" pitchFamily="2" charset="-79"/>
            </a:endParaRPr>
          </a:p>
        </p:txBody>
      </p:sp>
      <p:pic>
        <p:nvPicPr>
          <p:cNvPr id="2" name="tengkyu">
            <a:hlinkClick r:id="" action="ppaction://media"/>
            <a:extLst>
              <a:ext uri="{FF2B5EF4-FFF2-40B4-BE49-F238E27FC236}">
                <a16:creationId xmlns:a16="http://schemas.microsoft.com/office/drawing/2014/main" id="{4534DAF0-D1A1-41A9-AEC5-2490D3E11F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8113" y="869950"/>
            <a:ext cx="609600" cy="609600"/>
          </a:xfrm>
          <a:prstGeom prst="rect">
            <a:avLst/>
          </a:prstGeom>
        </p:spPr>
      </p:pic>
    </p:spTree>
    <p:extLst>
      <p:ext uri="{BB962C8B-B14F-4D97-AF65-F5344CB8AC3E}">
        <p14:creationId xmlns:p14="http://schemas.microsoft.com/office/powerpoint/2010/main" val="391319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4D16F1A-5D78-4402-81FF-31A98AFD6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644131-A220-4595-8D10-0D5C28882E66}"/>
              </a:ext>
            </a:extLst>
          </p:cNvPr>
          <p:cNvSpPr>
            <a:spLocks noGrp="1"/>
          </p:cNvSpPr>
          <p:nvPr>
            <p:ph type="title"/>
          </p:nvPr>
        </p:nvSpPr>
        <p:spPr>
          <a:xfrm>
            <a:off x="1286933" y="609600"/>
            <a:ext cx="10197494" cy="1099457"/>
          </a:xfrm>
        </p:spPr>
        <p:txBody>
          <a:bodyPr>
            <a:normAutofit/>
          </a:bodyPr>
          <a:lstStyle/>
          <a:p>
            <a:r>
              <a:rPr lang="id-ID" dirty="0"/>
              <a:t>Background</a:t>
            </a:r>
          </a:p>
        </p:txBody>
      </p:sp>
      <p:sp>
        <p:nvSpPr>
          <p:cNvPr id="11" name="Isosceles Triangle 10">
            <a:extLst>
              <a:ext uri="{FF2B5EF4-FFF2-40B4-BE49-F238E27FC236}">
                <a16:creationId xmlns:a16="http://schemas.microsoft.com/office/drawing/2014/main" id="{1B2FB7F0-6A45-43E8-88A7-48E46E6D48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6BA9C607-662B-4FBB-A3F3-CF593AD736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732A0E03-C9FE-447D-9755-80362AF9B333}"/>
              </a:ext>
            </a:extLst>
          </p:cNvPr>
          <p:cNvGraphicFramePr>
            <a:graphicFrameLocks noGrp="1"/>
          </p:cNvGraphicFramePr>
          <p:nvPr>
            <p:ph idx="1"/>
            <p:extLst>
              <p:ext uri="{D42A27DB-BD31-4B8C-83A1-F6EECF244321}">
                <p14:modId xmlns:p14="http://schemas.microsoft.com/office/powerpoint/2010/main" val="1921810650"/>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slide 2">
            <a:hlinkClick r:id="" action="ppaction://media"/>
            <a:extLst>
              <a:ext uri="{FF2B5EF4-FFF2-40B4-BE49-F238E27FC236}">
                <a16:creationId xmlns:a16="http://schemas.microsoft.com/office/drawing/2014/main" id="{B9A83407-2256-47BE-8C14-F6AAB396354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56950" y="549275"/>
            <a:ext cx="609600" cy="609600"/>
          </a:xfrm>
          <a:prstGeom prst="rect">
            <a:avLst/>
          </a:prstGeom>
        </p:spPr>
      </p:pic>
    </p:spTree>
    <p:extLst>
      <p:ext uri="{BB962C8B-B14F-4D97-AF65-F5344CB8AC3E}">
        <p14:creationId xmlns:p14="http://schemas.microsoft.com/office/powerpoint/2010/main" val="365382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8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4D16F1A-5D78-4402-81FF-31A98AFD6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5BDED9-BAA5-41BE-9BF7-4F56DDCF7021}"/>
              </a:ext>
            </a:extLst>
          </p:cNvPr>
          <p:cNvSpPr>
            <a:spLocks noGrp="1"/>
          </p:cNvSpPr>
          <p:nvPr>
            <p:ph type="title"/>
          </p:nvPr>
        </p:nvSpPr>
        <p:spPr>
          <a:xfrm>
            <a:off x="1286933" y="609600"/>
            <a:ext cx="10197494" cy="1099457"/>
          </a:xfrm>
        </p:spPr>
        <p:txBody>
          <a:bodyPr>
            <a:normAutofit/>
          </a:bodyPr>
          <a:lstStyle/>
          <a:p>
            <a:r>
              <a:rPr lang="id-ID" dirty="0"/>
              <a:t>Formulation of the problem</a:t>
            </a:r>
          </a:p>
        </p:txBody>
      </p:sp>
      <p:sp>
        <p:nvSpPr>
          <p:cNvPr id="11" name="Isosceles Triangle 10">
            <a:extLst>
              <a:ext uri="{FF2B5EF4-FFF2-40B4-BE49-F238E27FC236}">
                <a16:creationId xmlns:a16="http://schemas.microsoft.com/office/drawing/2014/main" id="{1B2FB7F0-6A45-43E8-88A7-48E46E6D48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6BA9C607-662B-4FBB-A3F3-CF593AD736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1A509AEB-4192-4E0A-88B4-AEABB18AE1F6}"/>
              </a:ext>
            </a:extLst>
          </p:cNvPr>
          <p:cNvGraphicFramePr>
            <a:graphicFrameLocks noGrp="1"/>
          </p:cNvGraphicFramePr>
          <p:nvPr>
            <p:ph idx="1"/>
            <p:extLst>
              <p:ext uri="{D42A27DB-BD31-4B8C-83A1-F6EECF244321}">
                <p14:modId xmlns:p14="http://schemas.microsoft.com/office/powerpoint/2010/main" val="3836362217"/>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slide 3 en">
            <a:hlinkClick r:id="" action="ppaction://media"/>
            <a:extLst>
              <a:ext uri="{FF2B5EF4-FFF2-40B4-BE49-F238E27FC236}">
                <a16:creationId xmlns:a16="http://schemas.microsoft.com/office/drawing/2014/main" id="{D7AABDF6-D99D-4C9D-828F-8C4FA16E68E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5213" y="800100"/>
            <a:ext cx="609600" cy="609600"/>
          </a:xfrm>
          <a:prstGeom prst="rect">
            <a:avLst/>
          </a:prstGeom>
        </p:spPr>
      </p:pic>
    </p:spTree>
    <p:extLst>
      <p:ext uri="{BB962C8B-B14F-4D97-AF65-F5344CB8AC3E}">
        <p14:creationId xmlns:p14="http://schemas.microsoft.com/office/powerpoint/2010/main" val="140718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536BD-42FE-4827-8006-53A2F7E31FE9}"/>
              </a:ext>
            </a:extLst>
          </p:cNvPr>
          <p:cNvSpPr>
            <a:spLocks noGrp="1"/>
          </p:cNvSpPr>
          <p:nvPr>
            <p:ph type="title"/>
          </p:nvPr>
        </p:nvSpPr>
        <p:spPr/>
        <p:txBody>
          <a:bodyPr>
            <a:normAutofit/>
          </a:bodyPr>
          <a:lstStyle/>
          <a:p>
            <a:r>
              <a:rPr lang="id-ID" dirty="0"/>
              <a:t>Research purposes</a:t>
            </a:r>
          </a:p>
        </p:txBody>
      </p:sp>
      <p:graphicFrame>
        <p:nvGraphicFramePr>
          <p:cNvPr id="7" name="Content Placeholder 2">
            <a:extLst>
              <a:ext uri="{FF2B5EF4-FFF2-40B4-BE49-F238E27FC236}">
                <a16:creationId xmlns:a16="http://schemas.microsoft.com/office/drawing/2014/main" id="{ABD85425-3F93-464E-AACD-330B3B45937D}"/>
              </a:ext>
            </a:extLst>
          </p:cNvPr>
          <p:cNvGraphicFramePr>
            <a:graphicFrameLocks noGrp="1"/>
          </p:cNvGraphicFramePr>
          <p:nvPr>
            <p:ph idx="1"/>
            <p:extLst>
              <p:ext uri="{D42A27DB-BD31-4B8C-83A1-F6EECF244321}">
                <p14:modId xmlns:p14="http://schemas.microsoft.com/office/powerpoint/2010/main" val="536785174"/>
              </p:ext>
            </p:extLst>
          </p:nvPr>
        </p:nvGraphicFramePr>
        <p:xfrm>
          <a:off x="677334" y="2160589"/>
          <a:ext cx="8596668" cy="38807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slide 4 en">
            <a:hlinkClick r:id="" action="ppaction://media"/>
            <a:extLst>
              <a:ext uri="{FF2B5EF4-FFF2-40B4-BE49-F238E27FC236}">
                <a16:creationId xmlns:a16="http://schemas.microsoft.com/office/drawing/2014/main" id="{EE642F3F-DAE1-476F-A1C4-21929E5C928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64875" y="892175"/>
            <a:ext cx="609600" cy="609600"/>
          </a:xfrm>
          <a:prstGeom prst="rect">
            <a:avLst/>
          </a:prstGeom>
        </p:spPr>
      </p:pic>
    </p:spTree>
    <p:extLst>
      <p:ext uri="{BB962C8B-B14F-4D97-AF65-F5344CB8AC3E}">
        <p14:creationId xmlns:p14="http://schemas.microsoft.com/office/powerpoint/2010/main" val="382211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714C5-1801-47F9-B4D2-9122ADA166FC}"/>
              </a:ext>
            </a:extLst>
          </p:cNvPr>
          <p:cNvSpPr>
            <a:spLocks noGrp="1"/>
          </p:cNvSpPr>
          <p:nvPr>
            <p:ph type="title"/>
          </p:nvPr>
        </p:nvSpPr>
        <p:spPr>
          <a:xfrm>
            <a:off x="677334" y="609600"/>
            <a:ext cx="8596668" cy="1320800"/>
          </a:xfrm>
        </p:spPr>
        <p:txBody>
          <a:bodyPr>
            <a:normAutofit/>
          </a:bodyPr>
          <a:lstStyle/>
          <a:p>
            <a:r>
              <a:rPr lang="id-ID" dirty="0"/>
              <a:t>Literature Review </a:t>
            </a:r>
          </a:p>
        </p:txBody>
      </p:sp>
      <p:graphicFrame>
        <p:nvGraphicFramePr>
          <p:cNvPr id="5" name="Content Placeholder 2">
            <a:extLst>
              <a:ext uri="{FF2B5EF4-FFF2-40B4-BE49-F238E27FC236}">
                <a16:creationId xmlns:a16="http://schemas.microsoft.com/office/drawing/2014/main" id="{24395896-8AA4-4A3B-82E7-E34717C49CC9}"/>
              </a:ext>
            </a:extLst>
          </p:cNvPr>
          <p:cNvGraphicFramePr>
            <a:graphicFrameLocks noGrp="1"/>
          </p:cNvGraphicFramePr>
          <p:nvPr>
            <p:ph idx="1"/>
            <p:extLst>
              <p:ext uri="{D42A27DB-BD31-4B8C-83A1-F6EECF244321}">
                <p14:modId xmlns:p14="http://schemas.microsoft.com/office/powerpoint/2010/main" val="3468843283"/>
              </p:ext>
            </p:extLst>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slide 5 en">
            <a:hlinkClick r:id="" action="ppaction://media"/>
            <a:extLst>
              <a:ext uri="{FF2B5EF4-FFF2-40B4-BE49-F238E27FC236}">
                <a16:creationId xmlns:a16="http://schemas.microsoft.com/office/drawing/2014/main" id="{62EBEB67-C2DE-40D8-8A2A-391F3FEA525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42650" y="527050"/>
            <a:ext cx="609600" cy="609600"/>
          </a:xfrm>
          <a:prstGeom prst="rect">
            <a:avLst/>
          </a:prstGeom>
        </p:spPr>
      </p:pic>
    </p:spTree>
    <p:extLst>
      <p:ext uri="{BB962C8B-B14F-4D97-AF65-F5344CB8AC3E}">
        <p14:creationId xmlns:p14="http://schemas.microsoft.com/office/powerpoint/2010/main" val="154921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3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4D16F1A-5D78-4402-81FF-31A98AFD6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1BF419-746B-4CD2-A223-175F558113C5}"/>
              </a:ext>
            </a:extLst>
          </p:cNvPr>
          <p:cNvSpPr>
            <a:spLocks noGrp="1"/>
          </p:cNvSpPr>
          <p:nvPr>
            <p:ph type="title"/>
          </p:nvPr>
        </p:nvSpPr>
        <p:spPr>
          <a:xfrm>
            <a:off x="1286933" y="609600"/>
            <a:ext cx="10197494" cy="1099457"/>
          </a:xfrm>
        </p:spPr>
        <p:txBody>
          <a:bodyPr>
            <a:normAutofit/>
          </a:bodyPr>
          <a:lstStyle/>
          <a:p>
            <a:r>
              <a:rPr lang="id-ID" dirty="0"/>
              <a:t>The research method </a:t>
            </a:r>
          </a:p>
        </p:txBody>
      </p:sp>
      <p:sp>
        <p:nvSpPr>
          <p:cNvPr id="11" name="Isosceles Triangle 10">
            <a:extLst>
              <a:ext uri="{FF2B5EF4-FFF2-40B4-BE49-F238E27FC236}">
                <a16:creationId xmlns:a16="http://schemas.microsoft.com/office/drawing/2014/main" id="{1B2FB7F0-6A45-43E8-88A7-48E46E6D48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6BA9C607-662B-4FBB-A3F3-CF593AD736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E1767FA1-AFAA-4E90-9143-A530A6F61020}"/>
              </a:ext>
            </a:extLst>
          </p:cNvPr>
          <p:cNvGraphicFramePr>
            <a:graphicFrameLocks noGrp="1"/>
          </p:cNvGraphicFramePr>
          <p:nvPr>
            <p:ph idx="1"/>
            <p:extLst>
              <p:ext uri="{D42A27DB-BD31-4B8C-83A1-F6EECF244321}">
                <p14:modId xmlns:p14="http://schemas.microsoft.com/office/powerpoint/2010/main" val="2342588030"/>
              </p:ext>
            </p:extLst>
          </p:nvPr>
        </p:nvGraphicFramePr>
        <p:xfrm>
          <a:off x="1915165" y="1159328"/>
          <a:ext cx="8361669" cy="40934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Graphic 5" descr="Search Inventory with solid fill">
            <a:extLst>
              <a:ext uri="{FF2B5EF4-FFF2-40B4-BE49-F238E27FC236}">
                <a16:creationId xmlns:a16="http://schemas.microsoft.com/office/drawing/2014/main" id="{A7D14EAD-A86C-44DD-A18F-4677B966944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40835" y="2109333"/>
            <a:ext cx="914400" cy="914400"/>
          </a:xfrm>
          <a:prstGeom prst="rect">
            <a:avLst/>
          </a:prstGeom>
        </p:spPr>
      </p:pic>
      <p:pic>
        <p:nvPicPr>
          <p:cNvPr id="12" name="Graphic 11" descr="Chat with solid fill">
            <a:extLst>
              <a:ext uri="{FF2B5EF4-FFF2-40B4-BE49-F238E27FC236}">
                <a16:creationId xmlns:a16="http://schemas.microsoft.com/office/drawing/2014/main" id="{74B41180-DD5B-464E-9A1A-8B6E3688C0C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742202" y="2109333"/>
            <a:ext cx="914400" cy="914400"/>
          </a:xfrm>
          <a:prstGeom prst="rect">
            <a:avLst/>
          </a:prstGeom>
        </p:spPr>
      </p:pic>
      <p:pic>
        <p:nvPicPr>
          <p:cNvPr id="3" name="slide 6 en">
            <a:hlinkClick r:id="" action="ppaction://media"/>
            <a:extLst>
              <a:ext uri="{FF2B5EF4-FFF2-40B4-BE49-F238E27FC236}">
                <a16:creationId xmlns:a16="http://schemas.microsoft.com/office/drawing/2014/main" id="{4A7FDB05-7488-4DE6-902B-EFD0C6C0F7B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179175" y="641350"/>
            <a:ext cx="609600" cy="609600"/>
          </a:xfrm>
          <a:prstGeom prst="rect">
            <a:avLst/>
          </a:prstGeom>
        </p:spPr>
      </p:pic>
    </p:spTree>
    <p:extLst>
      <p:ext uri="{BB962C8B-B14F-4D97-AF65-F5344CB8AC3E}">
        <p14:creationId xmlns:p14="http://schemas.microsoft.com/office/powerpoint/2010/main" val="189274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0635D-C5A2-4E46-A95A-A2FE7ADAEE38}"/>
              </a:ext>
            </a:extLst>
          </p:cNvPr>
          <p:cNvSpPr>
            <a:spLocks noGrp="1"/>
          </p:cNvSpPr>
          <p:nvPr>
            <p:ph type="title"/>
          </p:nvPr>
        </p:nvSpPr>
        <p:spPr/>
        <p:txBody>
          <a:bodyPr>
            <a:normAutofit/>
          </a:bodyPr>
          <a:lstStyle/>
          <a:p>
            <a:pPr algn="ctr"/>
            <a:r>
              <a:rPr lang="id-ID" dirty="0"/>
              <a:t>Discussion</a:t>
            </a:r>
          </a:p>
        </p:txBody>
      </p:sp>
      <p:sp>
        <p:nvSpPr>
          <p:cNvPr id="3" name="Content Placeholder 2">
            <a:extLst>
              <a:ext uri="{FF2B5EF4-FFF2-40B4-BE49-F238E27FC236}">
                <a16:creationId xmlns:a16="http://schemas.microsoft.com/office/drawing/2014/main" id="{8C801538-474C-409A-B55C-2F5FC665926F}"/>
              </a:ext>
            </a:extLst>
          </p:cNvPr>
          <p:cNvSpPr>
            <a:spLocks noGrp="1"/>
          </p:cNvSpPr>
          <p:nvPr>
            <p:ph idx="1"/>
          </p:nvPr>
        </p:nvSpPr>
        <p:spPr/>
        <p:txBody>
          <a:bodyPr/>
          <a:lstStyle/>
          <a:p>
            <a:pPr marL="0" indent="0">
              <a:buNone/>
            </a:pPr>
            <a:r>
              <a:rPr lang="id-ID" sz="2400" b="1" dirty="0"/>
              <a:t>A. </a:t>
            </a:r>
            <a:r>
              <a:rPr lang="en-US" sz="2400" b="1" dirty="0"/>
              <a:t>The Process of Repository Management at  BPTP  Library of West Sumatra.</a:t>
            </a:r>
            <a:endParaRPr lang="id-ID" sz="2400" b="1" dirty="0"/>
          </a:p>
          <a:p>
            <a:pPr marL="0" indent="0" algn="ctr">
              <a:buNone/>
            </a:pPr>
            <a:r>
              <a:rPr lang="id-ID" dirty="0"/>
              <a:t>“</a:t>
            </a:r>
            <a:r>
              <a:rPr lang="en-US" dirty="0"/>
              <a:t>in preparing the procurement of the repository collection, the BPTP Library West Sumatra prepared several things. First, to prepare published materials such as books, flyers, the anthology as a collection of scientific papers, bulletins, innovative technology, and also technical instructions. Next, preparation in terms of Human Resources (HR) who will be assigned to manage the repository. Third, they prepare electronic devices such as computers, scanners, and others.</a:t>
            </a:r>
            <a:r>
              <a:rPr lang="id-ID" dirty="0"/>
              <a:t>.” (</a:t>
            </a:r>
            <a:r>
              <a:rPr lang="en-US" dirty="0"/>
              <a:t>interviews with Mrs. </a:t>
            </a:r>
            <a:r>
              <a:rPr lang="en-US" dirty="0" err="1"/>
              <a:t>Fetri</a:t>
            </a:r>
            <a:r>
              <a:rPr lang="en-US" dirty="0"/>
              <a:t> </a:t>
            </a:r>
            <a:r>
              <a:rPr lang="en-US" dirty="0" err="1"/>
              <a:t>Yunita</a:t>
            </a:r>
            <a:r>
              <a:rPr lang="en-US" dirty="0"/>
              <a:t> on June 4, 2021</a:t>
            </a:r>
            <a:r>
              <a:rPr lang="id-ID" dirty="0"/>
              <a:t>)</a:t>
            </a:r>
          </a:p>
        </p:txBody>
      </p:sp>
      <p:pic>
        <p:nvPicPr>
          <p:cNvPr id="4" name="slide 7 en">
            <a:hlinkClick r:id="" action="ppaction://media"/>
            <a:extLst>
              <a:ext uri="{FF2B5EF4-FFF2-40B4-BE49-F238E27FC236}">
                <a16:creationId xmlns:a16="http://schemas.microsoft.com/office/drawing/2014/main" id="{333353D0-BF48-4532-91BB-9B8CF12BF2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64875" y="777875"/>
            <a:ext cx="609600" cy="609600"/>
          </a:xfrm>
          <a:prstGeom prst="rect">
            <a:avLst/>
          </a:prstGeom>
        </p:spPr>
      </p:pic>
    </p:spTree>
    <p:extLst>
      <p:ext uri="{BB962C8B-B14F-4D97-AF65-F5344CB8AC3E}">
        <p14:creationId xmlns:p14="http://schemas.microsoft.com/office/powerpoint/2010/main" val="128689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878764-D8D4-4D48-B160-69D080036030}"/>
              </a:ext>
            </a:extLst>
          </p:cNvPr>
          <p:cNvSpPr>
            <a:spLocks noGrp="1"/>
          </p:cNvSpPr>
          <p:nvPr>
            <p:ph type="title"/>
          </p:nvPr>
        </p:nvSpPr>
        <p:spPr>
          <a:xfrm>
            <a:off x="1333502" y="609600"/>
            <a:ext cx="8596668" cy="1320800"/>
          </a:xfrm>
        </p:spPr>
        <p:txBody>
          <a:bodyPr>
            <a:normAutofit/>
          </a:bodyPr>
          <a:lstStyle/>
          <a:p>
            <a:pPr algn="ctr"/>
            <a:r>
              <a:rPr lang="id-ID" dirty="0"/>
              <a:t>Discussion</a:t>
            </a:r>
          </a:p>
        </p:txBody>
      </p:sp>
      <p:sp>
        <p:nvSpPr>
          <p:cNvPr id="33" name="Isosceles Triangle 32">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21" name="Content Placeholder 2">
            <a:extLst>
              <a:ext uri="{FF2B5EF4-FFF2-40B4-BE49-F238E27FC236}">
                <a16:creationId xmlns:a16="http://schemas.microsoft.com/office/drawing/2014/main" id="{29CFD661-DF32-46C8-BC23-6683927C76FB}"/>
              </a:ext>
            </a:extLst>
          </p:cNvPr>
          <p:cNvGraphicFramePr>
            <a:graphicFrameLocks/>
          </p:cNvGraphicFramePr>
          <p:nvPr>
            <p:extLst>
              <p:ext uri="{D42A27DB-BD31-4B8C-83A1-F6EECF244321}">
                <p14:modId xmlns:p14="http://schemas.microsoft.com/office/powerpoint/2010/main" val="4074593857"/>
              </p:ext>
            </p:extLst>
          </p:nvPr>
        </p:nvGraphicFramePr>
        <p:xfrm>
          <a:off x="1573478" y="2230829"/>
          <a:ext cx="8596312" cy="38814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A4236FD7-5921-4685-87BD-11599AD4B392}"/>
              </a:ext>
            </a:extLst>
          </p:cNvPr>
          <p:cNvSpPr txBox="1"/>
          <p:nvPr/>
        </p:nvSpPr>
        <p:spPr>
          <a:xfrm>
            <a:off x="1523155" y="1510748"/>
            <a:ext cx="8696957" cy="646331"/>
          </a:xfrm>
          <a:prstGeom prst="rect">
            <a:avLst/>
          </a:prstGeom>
          <a:noFill/>
        </p:spPr>
        <p:txBody>
          <a:bodyPr wrap="square" rtlCol="0">
            <a:spAutoFit/>
          </a:bodyPr>
          <a:lstStyle/>
          <a:p>
            <a:r>
              <a:rPr lang="en-US" dirty="0"/>
              <a:t>Based on the interview, there are 3 aspects in the preparation of repository management</a:t>
            </a:r>
            <a:endParaRPr lang="id-ID" dirty="0"/>
          </a:p>
        </p:txBody>
      </p:sp>
      <p:pic>
        <p:nvPicPr>
          <p:cNvPr id="3" name="slide 8 en">
            <a:hlinkClick r:id="" action="ppaction://media"/>
            <a:extLst>
              <a:ext uri="{FF2B5EF4-FFF2-40B4-BE49-F238E27FC236}">
                <a16:creationId xmlns:a16="http://schemas.microsoft.com/office/drawing/2014/main" id="{2F480AC8-4DE1-4549-9145-2C6E395F48C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18838" y="641350"/>
            <a:ext cx="609600" cy="609600"/>
          </a:xfrm>
          <a:prstGeom prst="rect">
            <a:avLst/>
          </a:prstGeom>
        </p:spPr>
      </p:pic>
    </p:spTree>
    <p:extLst>
      <p:ext uri="{BB962C8B-B14F-4D97-AF65-F5344CB8AC3E}">
        <p14:creationId xmlns:p14="http://schemas.microsoft.com/office/powerpoint/2010/main" val="389334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1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4D16F1A-5D78-4402-81FF-31A98AFD6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52AA1A-2523-4057-8F21-6C8D32223868}"/>
              </a:ext>
            </a:extLst>
          </p:cNvPr>
          <p:cNvSpPr>
            <a:spLocks noGrp="1"/>
          </p:cNvSpPr>
          <p:nvPr>
            <p:ph type="title"/>
          </p:nvPr>
        </p:nvSpPr>
        <p:spPr>
          <a:xfrm>
            <a:off x="1286933" y="609600"/>
            <a:ext cx="10197494" cy="702365"/>
          </a:xfrm>
        </p:spPr>
        <p:txBody>
          <a:bodyPr>
            <a:normAutofit/>
          </a:bodyPr>
          <a:lstStyle/>
          <a:p>
            <a:pPr algn="ctr"/>
            <a:r>
              <a:rPr lang="id-ID" dirty="0"/>
              <a:t>Discussion</a:t>
            </a:r>
          </a:p>
        </p:txBody>
      </p:sp>
      <p:sp>
        <p:nvSpPr>
          <p:cNvPr id="11" name="Isosceles Triangle 10">
            <a:extLst>
              <a:ext uri="{FF2B5EF4-FFF2-40B4-BE49-F238E27FC236}">
                <a16:creationId xmlns:a16="http://schemas.microsoft.com/office/drawing/2014/main" id="{1B2FB7F0-6A45-43E8-88A7-48E46E6D48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6BA9C607-662B-4FBB-A3F3-CF593AD736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3F389F40-F17A-4521-8B11-97BC6F0D2836}"/>
              </a:ext>
            </a:extLst>
          </p:cNvPr>
          <p:cNvGraphicFramePr>
            <a:graphicFrameLocks noGrp="1"/>
          </p:cNvGraphicFramePr>
          <p:nvPr>
            <p:ph idx="1"/>
            <p:extLst>
              <p:ext uri="{D42A27DB-BD31-4B8C-83A1-F6EECF244321}">
                <p14:modId xmlns:p14="http://schemas.microsoft.com/office/powerpoint/2010/main" val="345079832"/>
              </p:ext>
            </p:extLst>
          </p:nvPr>
        </p:nvGraphicFramePr>
        <p:xfrm>
          <a:off x="1286933" y="1921565"/>
          <a:ext cx="9733668" cy="47148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9493B16D-E162-4D91-8029-814F7B7088F9}"/>
              </a:ext>
            </a:extLst>
          </p:cNvPr>
          <p:cNvSpPr txBox="1"/>
          <p:nvPr/>
        </p:nvSpPr>
        <p:spPr>
          <a:xfrm>
            <a:off x="842597" y="1650550"/>
            <a:ext cx="7989589" cy="461665"/>
          </a:xfrm>
          <a:prstGeom prst="rect">
            <a:avLst/>
          </a:prstGeom>
          <a:noFill/>
        </p:spPr>
        <p:txBody>
          <a:bodyPr wrap="square" rtlCol="0">
            <a:spAutoFit/>
          </a:bodyPr>
          <a:lstStyle/>
          <a:p>
            <a:r>
              <a:rPr lang="id-ID" sz="2400" dirty="0"/>
              <a:t>Repository Management Procedure:</a:t>
            </a:r>
          </a:p>
        </p:txBody>
      </p:sp>
      <p:pic>
        <p:nvPicPr>
          <p:cNvPr id="3" name="slide 9 en">
            <a:hlinkClick r:id="" action="ppaction://media"/>
            <a:extLst>
              <a:ext uri="{FF2B5EF4-FFF2-40B4-BE49-F238E27FC236}">
                <a16:creationId xmlns:a16="http://schemas.microsoft.com/office/drawing/2014/main" id="{9B224DD5-EE32-477B-B2C8-F1FC2EA5BCC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836275" y="823913"/>
            <a:ext cx="609600" cy="609600"/>
          </a:xfrm>
          <a:prstGeom prst="rect">
            <a:avLst/>
          </a:prstGeom>
        </p:spPr>
      </p:pic>
    </p:spTree>
    <p:extLst>
      <p:ext uri="{BB962C8B-B14F-4D97-AF65-F5344CB8AC3E}">
        <p14:creationId xmlns:p14="http://schemas.microsoft.com/office/powerpoint/2010/main" val="169722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0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docProps/app.xml><?xml version="1.0" encoding="utf-8"?>
<Properties xmlns="http://schemas.openxmlformats.org/officeDocument/2006/extended-properties" xmlns:vt="http://schemas.openxmlformats.org/officeDocument/2006/docPropsVTypes">
  <Template>Facet</Template>
  <TotalTime>5525</TotalTime>
  <Words>1894</Words>
  <Application>Microsoft Office PowerPoint</Application>
  <PresentationFormat>Widescreen</PresentationFormat>
  <Paragraphs>124</Paragraphs>
  <Slides>18</Slides>
  <Notes>0</Notes>
  <HiddenSlides>0</HiddenSlides>
  <MMClips>16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Aharoni</vt:lpstr>
      <vt:lpstr>Arial</vt:lpstr>
      <vt:lpstr>Trebuchet MS</vt:lpstr>
      <vt:lpstr>Wingdings 3</vt:lpstr>
      <vt:lpstr>Facet</vt:lpstr>
      <vt:lpstr>Management of Special Library Repository Collections: Case Study at BALAI PENGKAJIAN TEKNOLOGI PERTANIAN (BPTP) SUMATERA BARAT</vt:lpstr>
      <vt:lpstr>Background</vt:lpstr>
      <vt:lpstr>Formulation of the problem</vt:lpstr>
      <vt:lpstr>Research purposes</vt:lpstr>
      <vt:lpstr>Literature Review </vt:lpstr>
      <vt:lpstr>The research method </vt:lpstr>
      <vt:lpstr>Discussion</vt:lpstr>
      <vt:lpstr>Discussion</vt:lpstr>
      <vt:lpstr>Discussion</vt:lpstr>
      <vt:lpstr>Discussion</vt:lpstr>
      <vt:lpstr>Discussion</vt:lpstr>
      <vt:lpstr>Discussion</vt:lpstr>
      <vt:lpstr>Discussion</vt:lpstr>
      <vt:lpstr>Conclusion</vt:lpstr>
      <vt:lpstr>Suggestion</vt:lpstr>
      <vt:lpstr>References</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Ababil Asril</dc:creator>
  <cp:lastModifiedBy>HP</cp:lastModifiedBy>
  <cp:revision>36</cp:revision>
  <dcterms:created xsi:type="dcterms:W3CDTF">2021-07-12T14:02:20Z</dcterms:created>
  <dcterms:modified xsi:type="dcterms:W3CDTF">2021-09-03T03:01:23Z</dcterms:modified>
</cp:coreProperties>
</file>