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97" r:id="rId4"/>
    <p:sldId id="298" r:id="rId5"/>
    <p:sldId id="299" r:id="rId6"/>
    <p:sldId id="300" r:id="rId7"/>
    <p:sldId id="301" r:id="rId8"/>
    <p:sldId id="292" r:id="rId9"/>
    <p:sldId id="307" r:id="rId10"/>
    <p:sldId id="296" r:id="rId11"/>
    <p:sldId id="303" r:id="rId12"/>
    <p:sldId id="305" r:id="rId13"/>
    <p:sldId id="306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9" r:id="rId25"/>
    <p:sldId id="321" r:id="rId26"/>
    <p:sldId id="323" r:id="rId27"/>
    <p:sldId id="326" r:id="rId28"/>
    <p:sldId id="328" r:id="rId29"/>
    <p:sldId id="264" r:id="rId30"/>
    <p:sldId id="273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D38"/>
    <a:srgbClr val="1F4E79"/>
    <a:srgbClr val="FABE00"/>
    <a:srgbClr val="FF9900"/>
    <a:srgbClr val="F3931D"/>
    <a:srgbClr val="2A388F"/>
    <a:srgbClr val="FFFFFF"/>
    <a:srgbClr val="FFC819"/>
    <a:srgbClr val="FFC0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1330D-DAEA-45B9-820E-41D4FE40E9C0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F521F7CD-124E-4656-A974-FB671E0420FE}">
      <dgm:prSet phldrT="[Text]" custT="1"/>
      <dgm:spPr/>
      <dgm:t>
        <a:bodyPr/>
        <a:lstStyle/>
        <a:p>
          <a:r>
            <a:rPr lang="en-US" sz="3200" b="1" dirty="0"/>
            <a:t>Introduction</a:t>
          </a:r>
          <a:endParaRPr lang="en-ID" sz="3200" b="1" dirty="0"/>
        </a:p>
      </dgm:t>
    </dgm:pt>
    <dgm:pt modelId="{1DC10887-1AD4-4313-A869-19E1F1B04E08}" type="parTrans" cxnId="{51448D55-2820-44C2-878B-93B1740FF246}">
      <dgm:prSet/>
      <dgm:spPr/>
      <dgm:t>
        <a:bodyPr/>
        <a:lstStyle/>
        <a:p>
          <a:endParaRPr lang="en-ID" sz="3200" b="1"/>
        </a:p>
      </dgm:t>
    </dgm:pt>
    <dgm:pt modelId="{863EBB27-CA59-45F2-9E66-560CF75E0856}" type="sibTrans" cxnId="{51448D55-2820-44C2-878B-93B1740FF246}">
      <dgm:prSet/>
      <dgm:spPr/>
      <dgm:t>
        <a:bodyPr/>
        <a:lstStyle/>
        <a:p>
          <a:endParaRPr lang="en-ID" sz="3200" b="1"/>
        </a:p>
      </dgm:t>
    </dgm:pt>
    <dgm:pt modelId="{A9AE16F7-17B1-4132-9780-C296C7F568E6}">
      <dgm:prSet phldrT="[Text]" custT="1"/>
      <dgm:spPr/>
      <dgm:t>
        <a:bodyPr/>
        <a:lstStyle/>
        <a:p>
          <a:r>
            <a:rPr lang="en-ID" sz="3200" b="1" dirty="0"/>
            <a:t>Librarian competency</a:t>
          </a:r>
        </a:p>
      </dgm:t>
    </dgm:pt>
    <dgm:pt modelId="{C58C7F14-0C7E-4795-9B90-8C96F04D6B6C}" type="parTrans" cxnId="{E1498CDF-138B-4096-BA47-B07FBC1021C8}">
      <dgm:prSet/>
      <dgm:spPr/>
      <dgm:t>
        <a:bodyPr/>
        <a:lstStyle/>
        <a:p>
          <a:endParaRPr lang="en-ID" sz="3200" b="1"/>
        </a:p>
      </dgm:t>
    </dgm:pt>
    <dgm:pt modelId="{63ECF0EF-9163-4205-9662-E8F0DA9BD199}" type="sibTrans" cxnId="{E1498CDF-138B-4096-BA47-B07FBC1021C8}">
      <dgm:prSet/>
      <dgm:spPr/>
      <dgm:t>
        <a:bodyPr/>
        <a:lstStyle/>
        <a:p>
          <a:endParaRPr lang="en-ID" sz="3200" b="1"/>
        </a:p>
      </dgm:t>
    </dgm:pt>
    <dgm:pt modelId="{8DE705F8-5D1A-4858-8E9C-EC9CBC2AA604}">
      <dgm:prSet phldrT="[Text]" custT="1"/>
      <dgm:spPr/>
      <dgm:t>
        <a:bodyPr/>
        <a:lstStyle/>
        <a:p>
          <a:r>
            <a:rPr lang="en-US" sz="3200" b="1" dirty="0"/>
            <a:t>Webinar</a:t>
          </a:r>
          <a:endParaRPr lang="en-ID" sz="3200" b="1" dirty="0"/>
        </a:p>
      </dgm:t>
    </dgm:pt>
    <dgm:pt modelId="{D0C36C9B-C1E1-42AB-B03A-32FCBF58E6F2}" type="parTrans" cxnId="{CEC6D6F4-DB35-4881-B46E-0089477D7ABE}">
      <dgm:prSet/>
      <dgm:spPr/>
      <dgm:t>
        <a:bodyPr/>
        <a:lstStyle/>
        <a:p>
          <a:endParaRPr lang="en-ID" sz="3200" b="1"/>
        </a:p>
      </dgm:t>
    </dgm:pt>
    <dgm:pt modelId="{08F0642B-2B21-40D9-9E1A-F4F2E7366376}" type="sibTrans" cxnId="{CEC6D6F4-DB35-4881-B46E-0089477D7ABE}">
      <dgm:prSet/>
      <dgm:spPr/>
      <dgm:t>
        <a:bodyPr/>
        <a:lstStyle/>
        <a:p>
          <a:endParaRPr lang="en-ID" sz="3200" b="1"/>
        </a:p>
      </dgm:t>
    </dgm:pt>
    <dgm:pt modelId="{B2967E53-519E-4BE2-B6AA-B6B4D1D0EACF}">
      <dgm:prSet phldrT="[Text]" custT="1"/>
      <dgm:spPr/>
      <dgm:t>
        <a:bodyPr/>
        <a:lstStyle/>
        <a:p>
          <a:r>
            <a:rPr lang="en-ID" sz="3200" b="1" dirty="0"/>
            <a:t>Previous research</a:t>
          </a:r>
        </a:p>
      </dgm:t>
    </dgm:pt>
    <dgm:pt modelId="{713E6EF5-95D3-4CD5-970D-B74FBDF76271}" type="parTrans" cxnId="{695FDFA9-ED8F-4DE8-B43A-484236A4F3B4}">
      <dgm:prSet/>
      <dgm:spPr/>
      <dgm:t>
        <a:bodyPr/>
        <a:lstStyle/>
        <a:p>
          <a:endParaRPr lang="en-ID" sz="3200" b="1"/>
        </a:p>
      </dgm:t>
    </dgm:pt>
    <dgm:pt modelId="{06048384-9F9D-48FF-8DB3-E4BFC8F9552C}" type="sibTrans" cxnId="{695FDFA9-ED8F-4DE8-B43A-484236A4F3B4}">
      <dgm:prSet/>
      <dgm:spPr/>
      <dgm:t>
        <a:bodyPr/>
        <a:lstStyle/>
        <a:p>
          <a:endParaRPr lang="en-ID" sz="3200" b="1"/>
        </a:p>
      </dgm:t>
    </dgm:pt>
    <dgm:pt modelId="{90D26BF4-2467-4B6E-AC00-AEDB3203775C}">
      <dgm:prSet phldrT="[Text]" custT="1"/>
      <dgm:spPr/>
      <dgm:t>
        <a:bodyPr/>
        <a:lstStyle/>
        <a:p>
          <a:r>
            <a:rPr lang="en-ID" sz="3200" b="1" dirty="0"/>
            <a:t>Purposes and method research</a:t>
          </a:r>
        </a:p>
      </dgm:t>
    </dgm:pt>
    <dgm:pt modelId="{20EBC638-9870-44D0-9593-F994C2761DAB}" type="parTrans" cxnId="{B4C83B6D-7C7A-4F6B-AA7F-9F09CD3C3EBC}">
      <dgm:prSet/>
      <dgm:spPr/>
      <dgm:t>
        <a:bodyPr/>
        <a:lstStyle/>
        <a:p>
          <a:endParaRPr lang="en-ID" sz="3200" b="1"/>
        </a:p>
      </dgm:t>
    </dgm:pt>
    <dgm:pt modelId="{DC98F298-E3BC-4741-AA69-19028EDF033A}" type="sibTrans" cxnId="{B4C83B6D-7C7A-4F6B-AA7F-9F09CD3C3EBC}">
      <dgm:prSet/>
      <dgm:spPr/>
      <dgm:t>
        <a:bodyPr/>
        <a:lstStyle/>
        <a:p>
          <a:endParaRPr lang="en-ID" sz="3200" b="1"/>
        </a:p>
      </dgm:t>
    </dgm:pt>
    <dgm:pt modelId="{4FEA6BA0-2FD1-48DF-AB77-1C0B0864E77A}">
      <dgm:prSet phldrT="[Text]" custT="1"/>
      <dgm:spPr/>
      <dgm:t>
        <a:bodyPr/>
        <a:lstStyle/>
        <a:p>
          <a:r>
            <a:rPr lang="en-ID" sz="3200" b="1" dirty="0"/>
            <a:t>Results and discussion</a:t>
          </a:r>
        </a:p>
      </dgm:t>
    </dgm:pt>
    <dgm:pt modelId="{924C94EA-1ECC-475E-9BBD-AA0AB1CE8A55}" type="parTrans" cxnId="{4983143A-40C1-4FF5-9B31-18FEF491D0FC}">
      <dgm:prSet/>
      <dgm:spPr/>
      <dgm:t>
        <a:bodyPr/>
        <a:lstStyle/>
        <a:p>
          <a:endParaRPr lang="en-ID" sz="3200" b="1"/>
        </a:p>
      </dgm:t>
    </dgm:pt>
    <dgm:pt modelId="{F364CE9F-FFB3-4FED-B84E-36DD11D75614}" type="sibTrans" cxnId="{4983143A-40C1-4FF5-9B31-18FEF491D0FC}">
      <dgm:prSet/>
      <dgm:spPr/>
      <dgm:t>
        <a:bodyPr/>
        <a:lstStyle/>
        <a:p>
          <a:endParaRPr lang="en-ID" sz="3200" b="1"/>
        </a:p>
      </dgm:t>
    </dgm:pt>
    <dgm:pt modelId="{63D9FD4F-EEE6-4CB1-92F1-646165BC75CA}">
      <dgm:prSet phldrT="[Text]" custT="1"/>
      <dgm:spPr/>
      <dgm:t>
        <a:bodyPr/>
        <a:lstStyle/>
        <a:p>
          <a:r>
            <a:rPr lang="en-ID" sz="3200" b="1" dirty="0"/>
            <a:t>Conclusion</a:t>
          </a:r>
        </a:p>
      </dgm:t>
    </dgm:pt>
    <dgm:pt modelId="{72BEBBAC-BC44-4D2C-B93D-EBB764F88618}" type="parTrans" cxnId="{7A1EBF3F-1EA8-4DB3-A0A5-8CA9FCB60535}">
      <dgm:prSet/>
      <dgm:spPr/>
      <dgm:t>
        <a:bodyPr/>
        <a:lstStyle/>
        <a:p>
          <a:endParaRPr lang="en-ID" sz="3200" b="1"/>
        </a:p>
      </dgm:t>
    </dgm:pt>
    <dgm:pt modelId="{697CDC94-04D2-4486-9709-AB2ADAA9B3D8}" type="sibTrans" cxnId="{7A1EBF3F-1EA8-4DB3-A0A5-8CA9FCB60535}">
      <dgm:prSet/>
      <dgm:spPr/>
      <dgm:t>
        <a:bodyPr/>
        <a:lstStyle/>
        <a:p>
          <a:endParaRPr lang="en-ID" sz="3200" b="1"/>
        </a:p>
      </dgm:t>
    </dgm:pt>
    <dgm:pt modelId="{D4F09E84-5226-451A-B98F-F2B6ED7C5A5D}">
      <dgm:prSet phldrT="[Text]"/>
      <dgm:spPr/>
      <dgm:t>
        <a:bodyPr/>
        <a:lstStyle/>
        <a:p>
          <a:endParaRPr lang="en-ID"/>
        </a:p>
      </dgm:t>
    </dgm:pt>
    <dgm:pt modelId="{0C7E7F96-7140-4518-8737-07660716B832}" type="parTrans" cxnId="{928B2230-DD28-4EC2-8339-D9F129E575FA}">
      <dgm:prSet/>
      <dgm:spPr/>
      <dgm:t>
        <a:bodyPr/>
        <a:lstStyle/>
        <a:p>
          <a:endParaRPr lang="en-ID"/>
        </a:p>
      </dgm:t>
    </dgm:pt>
    <dgm:pt modelId="{27C29F74-17E6-4E1A-BB9A-441D20653B5B}" type="sibTrans" cxnId="{928B2230-DD28-4EC2-8339-D9F129E575FA}">
      <dgm:prSet/>
      <dgm:spPr/>
      <dgm:t>
        <a:bodyPr/>
        <a:lstStyle/>
        <a:p>
          <a:endParaRPr lang="en-ID"/>
        </a:p>
      </dgm:t>
    </dgm:pt>
    <dgm:pt modelId="{E2B9FBF8-C162-471D-BCD4-5B44E81ADA11}">
      <dgm:prSet phldrT="[Text]"/>
      <dgm:spPr/>
      <dgm:t>
        <a:bodyPr/>
        <a:lstStyle/>
        <a:p>
          <a:endParaRPr lang="en-ID"/>
        </a:p>
      </dgm:t>
    </dgm:pt>
    <dgm:pt modelId="{E1ED0660-A19A-4C04-8F07-6A6ED9839D9D}" type="parTrans" cxnId="{39304E83-FB60-4B9F-9368-743572EE6EF6}">
      <dgm:prSet/>
      <dgm:spPr/>
      <dgm:t>
        <a:bodyPr/>
        <a:lstStyle/>
        <a:p>
          <a:endParaRPr lang="en-ID"/>
        </a:p>
      </dgm:t>
    </dgm:pt>
    <dgm:pt modelId="{1B9460F7-A800-4F98-B6F1-B0E2D9767319}" type="sibTrans" cxnId="{39304E83-FB60-4B9F-9368-743572EE6EF6}">
      <dgm:prSet/>
      <dgm:spPr/>
      <dgm:t>
        <a:bodyPr/>
        <a:lstStyle/>
        <a:p>
          <a:endParaRPr lang="en-ID"/>
        </a:p>
      </dgm:t>
    </dgm:pt>
    <dgm:pt modelId="{E23BEF1E-BCC2-4CC0-ADEF-E9C2391520F6}" type="pres">
      <dgm:prSet presAssocID="{C7B1330D-DAEA-45B9-820E-41D4FE40E9C0}" presName="Name0" presStyleCnt="0">
        <dgm:presLayoutVars>
          <dgm:chMax val="7"/>
          <dgm:chPref val="7"/>
          <dgm:dir/>
        </dgm:presLayoutVars>
      </dgm:prSet>
      <dgm:spPr/>
    </dgm:pt>
    <dgm:pt modelId="{E5FA0388-F553-4531-B6FF-A7051925F431}" type="pres">
      <dgm:prSet presAssocID="{C7B1330D-DAEA-45B9-820E-41D4FE40E9C0}" presName="Name1" presStyleCnt="0"/>
      <dgm:spPr/>
    </dgm:pt>
    <dgm:pt modelId="{840BD245-B92B-438F-B05B-4C455A773800}" type="pres">
      <dgm:prSet presAssocID="{C7B1330D-DAEA-45B9-820E-41D4FE40E9C0}" presName="cycle" presStyleCnt="0"/>
      <dgm:spPr/>
    </dgm:pt>
    <dgm:pt modelId="{E1D50A6B-6ACD-429C-A11E-65AEA34B8EBF}" type="pres">
      <dgm:prSet presAssocID="{C7B1330D-DAEA-45B9-820E-41D4FE40E9C0}" presName="srcNode" presStyleLbl="node1" presStyleIdx="0" presStyleCnt="7"/>
      <dgm:spPr/>
    </dgm:pt>
    <dgm:pt modelId="{3C2BAC71-FC0B-467E-9020-526D81E47626}" type="pres">
      <dgm:prSet presAssocID="{C7B1330D-DAEA-45B9-820E-41D4FE40E9C0}" presName="conn" presStyleLbl="parChTrans1D2" presStyleIdx="0" presStyleCnt="1"/>
      <dgm:spPr/>
    </dgm:pt>
    <dgm:pt modelId="{64A66568-ACCC-45B7-8A05-AB4FE3134E0C}" type="pres">
      <dgm:prSet presAssocID="{C7B1330D-DAEA-45B9-820E-41D4FE40E9C0}" presName="extraNode" presStyleLbl="node1" presStyleIdx="0" presStyleCnt="7"/>
      <dgm:spPr/>
    </dgm:pt>
    <dgm:pt modelId="{2164BF41-944B-4B22-AF69-67005ED1FA5B}" type="pres">
      <dgm:prSet presAssocID="{C7B1330D-DAEA-45B9-820E-41D4FE40E9C0}" presName="dstNode" presStyleLbl="node1" presStyleIdx="0" presStyleCnt="7"/>
      <dgm:spPr/>
    </dgm:pt>
    <dgm:pt modelId="{F18521DD-02B9-471C-8923-2A0C79692004}" type="pres">
      <dgm:prSet presAssocID="{F521F7CD-124E-4656-A974-FB671E0420FE}" presName="text_1" presStyleLbl="node1" presStyleIdx="0" presStyleCnt="7">
        <dgm:presLayoutVars>
          <dgm:bulletEnabled val="1"/>
        </dgm:presLayoutVars>
      </dgm:prSet>
      <dgm:spPr/>
    </dgm:pt>
    <dgm:pt modelId="{60473913-81FD-4E29-9BEB-726428CC8594}" type="pres">
      <dgm:prSet presAssocID="{F521F7CD-124E-4656-A974-FB671E0420FE}" presName="accent_1" presStyleCnt="0"/>
      <dgm:spPr/>
    </dgm:pt>
    <dgm:pt modelId="{0AF7FD89-460A-4131-BCC0-195DCF4433D7}" type="pres">
      <dgm:prSet presAssocID="{F521F7CD-124E-4656-A974-FB671E0420FE}" presName="accentRepeatNode" presStyleLbl="solidFgAcc1" presStyleIdx="0" presStyleCnt="7"/>
      <dgm:spPr/>
    </dgm:pt>
    <dgm:pt modelId="{E60C45CF-B035-4868-83D5-45B897C8FA86}" type="pres">
      <dgm:prSet presAssocID="{A9AE16F7-17B1-4132-9780-C296C7F568E6}" presName="text_2" presStyleLbl="node1" presStyleIdx="1" presStyleCnt="7">
        <dgm:presLayoutVars>
          <dgm:bulletEnabled val="1"/>
        </dgm:presLayoutVars>
      </dgm:prSet>
      <dgm:spPr/>
    </dgm:pt>
    <dgm:pt modelId="{7C905B99-D931-4D64-BF82-F787B7451727}" type="pres">
      <dgm:prSet presAssocID="{A9AE16F7-17B1-4132-9780-C296C7F568E6}" presName="accent_2" presStyleCnt="0"/>
      <dgm:spPr/>
    </dgm:pt>
    <dgm:pt modelId="{971A7D55-CF07-43BF-8955-1BE6D768094A}" type="pres">
      <dgm:prSet presAssocID="{A9AE16F7-17B1-4132-9780-C296C7F568E6}" presName="accentRepeatNode" presStyleLbl="solidFgAcc1" presStyleIdx="1" presStyleCnt="7"/>
      <dgm:spPr/>
    </dgm:pt>
    <dgm:pt modelId="{46A70991-F2ED-4362-8092-26C7CF1F5AE3}" type="pres">
      <dgm:prSet presAssocID="{8DE705F8-5D1A-4858-8E9C-EC9CBC2AA604}" presName="text_3" presStyleLbl="node1" presStyleIdx="2" presStyleCnt="7">
        <dgm:presLayoutVars>
          <dgm:bulletEnabled val="1"/>
        </dgm:presLayoutVars>
      </dgm:prSet>
      <dgm:spPr/>
    </dgm:pt>
    <dgm:pt modelId="{9E28AA9F-E24E-4004-AA33-EA4F1534E355}" type="pres">
      <dgm:prSet presAssocID="{8DE705F8-5D1A-4858-8E9C-EC9CBC2AA604}" presName="accent_3" presStyleCnt="0"/>
      <dgm:spPr/>
    </dgm:pt>
    <dgm:pt modelId="{8D644DE0-8687-4519-9A04-0134B9A88479}" type="pres">
      <dgm:prSet presAssocID="{8DE705F8-5D1A-4858-8E9C-EC9CBC2AA604}" presName="accentRepeatNode" presStyleLbl="solidFgAcc1" presStyleIdx="2" presStyleCnt="7"/>
      <dgm:spPr/>
    </dgm:pt>
    <dgm:pt modelId="{1D8ACA39-E7FA-4A9A-9465-F6E0277A75C8}" type="pres">
      <dgm:prSet presAssocID="{B2967E53-519E-4BE2-B6AA-B6B4D1D0EACF}" presName="text_4" presStyleLbl="node1" presStyleIdx="3" presStyleCnt="7">
        <dgm:presLayoutVars>
          <dgm:bulletEnabled val="1"/>
        </dgm:presLayoutVars>
      </dgm:prSet>
      <dgm:spPr/>
    </dgm:pt>
    <dgm:pt modelId="{B9DCD3CD-D290-49B3-9AAB-99DED3041B9C}" type="pres">
      <dgm:prSet presAssocID="{B2967E53-519E-4BE2-B6AA-B6B4D1D0EACF}" presName="accent_4" presStyleCnt="0"/>
      <dgm:spPr/>
    </dgm:pt>
    <dgm:pt modelId="{16693635-435A-411D-A96A-0029ED84E1D9}" type="pres">
      <dgm:prSet presAssocID="{B2967E53-519E-4BE2-B6AA-B6B4D1D0EACF}" presName="accentRepeatNode" presStyleLbl="solidFgAcc1" presStyleIdx="3" presStyleCnt="7"/>
      <dgm:spPr/>
    </dgm:pt>
    <dgm:pt modelId="{CBDBB523-CAA8-42B9-957B-F903FA59F7AC}" type="pres">
      <dgm:prSet presAssocID="{90D26BF4-2467-4B6E-AC00-AEDB3203775C}" presName="text_5" presStyleLbl="node1" presStyleIdx="4" presStyleCnt="7" custLinFactNeighborX="504">
        <dgm:presLayoutVars>
          <dgm:bulletEnabled val="1"/>
        </dgm:presLayoutVars>
      </dgm:prSet>
      <dgm:spPr/>
    </dgm:pt>
    <dgm:pt modelId="{D6997C48-3E81-4B78-B3F4-3E4573F957F0}" type="pres">
      <dgm:prSet presAssocID="{90D26BF4-2467-4B6E-AC00-AEDB3203775C}" presName="accent_5" presStyleCnt="0"/>
      <dgm:spPr/>
    </dgm:pt>
    <dgm:pt modelId="{E502864B-AA8B-44E8-9E0E-9D9009F23302}" type="pres">
      <dgm:prSet presAssocID="{90D26BF4-2467-4B6E-AC00-AEDB3203775C}" presName="accentRepeatNode" presStyleLbl="solidFgAcc1" presStyleIdx="4" presStyleCnt="7"/>
      <dgm:spPr/>
    </dgm:pt>
    <dgm:pt modelId="{54D546BE-6BA7-43F7-B5AD-F56987A3B6F4}" type="pres">
      <dgm:prSet presAssocID="{4FEA6BA0-2FD1-48DF-AB77-1C0B0864E77A}" presName="text_6" presStyleLbl="node1" presStyleIdx="5" presStyleCnt="7">
        <dgm:presLayoutVars>
          <dgm:bulletEnabled val="1"/>
        </dgm:presLayoutVars>
      </dgm:prSet>
      <dgm:spPr/>
    </dgm:pt>
    <dgm:pt modelId="{B7B09E38-29C8-4C0F-B372-6F6AB9854125}" type="pres">
      <dgm:prSet presAssocID="{4FEA6BA0-2FD1-48DF-AB77-1C0B0864E77A}" presName="accent_6" presStyleCnt="0"/>
      <dgm:spPr/>
    </dgm:pt>
    <dgm:pt modelId="{AD822785-EBFC-41F3-8B52-36FBA3081598}" type="pres">
      <dgm:prSet presAssocID="{4FEA6BA0-2FD1-48DF-AB77-1C0B0864E77A}" presName="accentRepeatNode" presStyleLbl="solidFgAcc1" presStyleIdx="5" presStyleCnt="7"/>
      <dgm:spPr/>
    </dgm:pt>
    <dgm:pt modelId="{63B13E62-9F07-42DA-B014-12FEE8B516EF}" type="pres">
      <dgm:prSet presAssocID="{63D9FD4F-EEE6-4CB1-92F1-646165BC75CA}" presName="text_7" presStyleLbl="node1" presStyleIdx="6" presStyleCnt="7">
        <dgm:presLayoutVars>
          <dgm:bulletEnabled val="1"/>
        </dgm:presLayoutVars>
      </dgm:prSet>
      <dgm:spPr/>
    </dgm:pt>
    <dgm:pt modelId="{8858B4AC-5AF0-4FDB-B5CB-FFD3004EC55C}" type="pres">
      <dgm:prSet presAssocID="{63D9FD4F-EEE6-4CB1-92F1-646165BC75CA}" presName="accent_7" presStyleCnt="0"/>
      <dgm:spPr/>
    </dgm:pt>
    <dgm:pt modelId="{F14CE698-3408-4C2A-B687-FC488743EF9C}" type="pres">
      <dgm:prSet presAssocID="{63D9FD4F-EEE6-4CB1-92F1-646165BC75CA}" presName="accentRepeatNode" presStyleLbl="solidFgAcc1" presStyleIdx="6" presStyleCnt="7"/>
      <dgm:spPr/>
    </dgm:pt>
  </dgm:ptLst>
  <dgm:cxnLst>
    <dgm:cxn modelId="{A013F101-3ADB-42E8-84E4-2C6022DC5677}" type="presOf" srcId="{C7B1330D-DAEA-45B9-820E-41D4FE40E9C0}" destId="{E23BEF1E-BCC2-4CC0-ADEF-E9C2391520F6}" srcOrd="0" destOrd="0" presId="urn:microsoft.com/office/officeart/2008/layout/VerticalCurvedList"/>
    <dgm:cxn modelId="{EA6F7D08-37A0-4677-9B15-D9B2C87E3257}" type="presOf" srcId="{4FEA6BA0-2FD1-48DF-AB77-1C0B0864E77A}" destId="{54D546BE-6BA7-43F7-B5AD-F56987A3B6F4}" srcOrd="0" destOrd="0" presId="urn:microsoft.com/office/officeart/2008/layout/VerticalCurvedList"/>
    <dgm:cxn modelId="{928B2230-DD28-4EC2-8339-D9F129E575FA}" srcId="{C7B1330D-DAEA-45B9-820E-41D4FE40E9C0}" destId="{D4F09E84-5226-451A-B98F-F2B6ED7C5A5D}" srcOrd="8" destOrd="0" parTransId="{0C7E7F96-7140-4518-8737-07660716B832}" sibTransId="{27C29F74-17E6-4E1A-BB9A-441D20653B5B}"/>
    <dgm:cxn modelId="{B00A7F31-D4CD-44F5-BBD0-D38D98537BE3}" type="presOf" srcId="{B2967E53-519E-4BE2-B6AA-B6B4D1D0EACF}" destId="{1D8ACA39-E7FA-4A9A-9465-F6E0277A75C8}" srcOrd="0" destOrd="0" presId="urn:microsoft.com/office/officeart/2008/layout/VerticalCurvedList"/>
    <dgm:cxn modelId="{E4097634-E5F6-4496-98D8-3A0816F11F65}" type="presOf" srcId="{8DE705F8-5D1A-4858-8E9C-EC9CBC2AA604}" destId="{46A70991-F2ED-4362-8092-26C7CF1F5AE3}" srcOrd="0" destOrd="0" presId="urn:microsoft.com/office/officeart/2008/layout/VerticalCurvedList"/>
    <dgm:cxn modelId="{F02C8E37-9F9A-48AD-B59C-12683AF05065}" type="presOf" srcId="{F521F7CD-124E-4656-A974-FB671E0420FE}" destId="{F18521DD-02B9-471C-8923-2A0C79692004}" srcOrd="0" destOrd="0" presId="urn:microsoft.com/office/officeart/2008/layout/VerticalCurvedList"/>
    <dgm:cxn modelId="{4983143A-40C1-4FF5-9B31-18FEF491D0FC}" srcId="{C7B1330D-DAEA-45B9-820E-41D4FE40E9C0}" destId="{4FEA6BA0-2FD1-48DF-AB77-1C0B0864E77A}" srcOrd="5" destOrd="0" parTransId="{924C94EA-1ECC-475E-9BBD-AA0AB1CE8A55}" sibTransId="{F364CE9F-FFB3-4FED-B84E-36DD11D75614}"/>
    <dgm:cxn modelId="{D4A06C3D-DCD8-4509-9F9E-D92C6F4E3934}" type="presOf" srcId="{A9AE16F7-17B1-4132-9780-C296C7F568E6}" destId="{E60C45CF-B035-4868-83D5-45B897C8FA86}" srcOrd="0" destOrd="0" presId="urn:microsoft.com/office/officeart/2008/layout/VerticalCurvedList"/>
    <dgm:cxn modelId="{7A1EBF3F-1EA8-4DB3-A0A5-8CA9FCB60535}" srcId="{C7B1330D-DAEA-45B9-820E-41D4FE40E9C0}" destId="{63D9FD4F-EEE6-4CB1-92F1-646165BC75CA}" srcOrd="6" destOrd="0" parTransId="{72BEBBAC-BC44-4D2C-B93D-EBB764F88618}" sibTransId="{697CDC94-04D2-4486-9709-AB2ADAA9B3D8}"/>
    <dgm:cxn modelId="{A5D32343-DF3A-499B-B6C0-DA667D91EFA6}" type="presOf" srcId="{90D26BF4-2467-4B6E-AC00-AEDB3203775C}" destId="{CBDBB523-CAA8-42B9-957B-F903FA59F7AC}" srcOrd="0" destOrd="0" presId="urn:microsoft.com/office/officeart/2008/layout/VerticalCurvedList"/>
    <dgm:cxn modelId="{8178366D-2360-4479-9EAA-AD56531F7A7C}" type="presOf" srcId="{863EBB27-CA59-45F2-9E66-560CF75E0856}" destId="{3C2BAC71-FC0B-467E-9020-526D81E47626}" srcOrd="0" destOrd="0" presId="urn:microsoft.com/office/officeart/2008/layout/VerticalCurvedList"/>
    <dgm:cxn modelId="{B4C83B6D-7C7A-4F6B-AA7F-9F09CD3C3EBC}" srcId="{C7B1330D-DAEA-45B9-820E-41D4FE40E9C0}" destId="{90D26BF4-2467-4B6E-AC00-AEDB3203775C}" srcOrd="4" destOrd="0" parTransId="{20EBC638-9870-44D0-9593-F994C2761DAB}" sibTransId="{DC98F298-E3BC-4741-AA69-19028EDF033A}"/>
    <dgm:cxn modelId="{51448D55-2820-44C2-878B-93B1740FF246}" srcId="{C7B1330D-DAEA-45B9-820E-41D4FE40E9C0}" destId="{F521F7CD-124E-4656-A974-FB671E0420FE}" srcOrd="0" destOrd="0" parTransId="{1DC10887-1AD4-4313-A869-19E1F1B04E08}" sibTransId="{863EBB27-CA59-45F2-9E66-560CF75E0856}"/>
    <dgm:cxn modelId="{39304E83-FB60-4B9F-9368-743572EE6EF6}" srcId="{C7B1330D-DAEA-45B9-820E-41D4FE40E9C0}" destId="{E2B9FBF8-C162-471D-BCD4-5B44E81ADA11}" srcOrd="7" destOrd="0" parTransId="{E1ED0660-A19A-4C04-8F07-6A6ED9839D9D}" sibTransId="{1B9460F7-A800-4F98-B6F1-B0E2D9767319}"/>
    <dgm:cxn modelId="{695FDFA9-ED8F-4DE8-B43A-484236A4F3B4}" srcId="{C7B1330D-DAEA-45B9-820E-41D4FE40E9C0}" destId="{B2967E53-519E-4BE2-B6AA-B6B4D1D0EACF}" srcOrd="3" destOrd="0" parTransId="{713E6EF5-95D3-4CD5-970D-B74FBDF76271}" sibTransId="{06048384-9F9D-48FF-8DB3-E4BFC8F9552C}"/>
    <dgm:cxn modelId="{EC34F8BC-16A3-45E5-AE7D-391E76883089}" type="presOf" srcId="{63D9FD4F-EEE6-4CB1-92F1-646165BC75CA}" destId="{63B13E62-9F07-42DA-B014-12FEE8B516EF}" srcOrd="0" destOrd="0" presId="urn:microsoft.com/office/officeart/2008/layout/VerticalCurvedList"/>
    <dgm:cxn modelId="{E1498CDF-138B-4096-BA47-B07FBC1021C8}" srcId="{C7B1330D-DAEA-45B9-820E-41D4FE40E9C0}" destId="{A9AE16F7-17B1-4132-9780-C296C7F568E6}" srcOrd="1" destOrd="0" parTransId="{C58C7F14-0C7E-4795-9B90-8C96F04D6B6C}" sibTransId="{63ECF0EF-9163-4205-9662-E8F0DA9BD199}"/>
    <dgm:cxn modelId="{CEC6D6F4-DB35-4881-B46E-0089477D7ABE}" srcId="{C7B1330D-DAEA-45B9-820E-41D4FE40E9C0}" destId="{8DE705F8-5D1A-4858-8E9C-EC9CBC2AA604}" srcOrd="2" destOrd="0" parTransId="{D0C36C9B-C1E1-42AB-B03A-32FCBF58E6F2}" sibTransId="{08F0642B-2B21-40D9-9E1A-F4F2E7366376}"/>
    <dgm:cxn modelId="{E44A12B6-FECE-4C45-8B2D-0C87A90C0D7F}" type="presParOf" srcId="{E23BEF1E-BCC2-4CC0-ADEF-E9C2391520F6}" destId="{E5FA0388-F553-4531-B6FF-A7051925F431}" srcOrd="0" destOrd="0" presId="urn:microsoft.com/office/officeart/2008/layout/VerticalCurvedList"/>
    <dgm:cxn modelId="{0AF58162-B484-4819-A6AD-74B76C1F715C}" type="presParOf" srcId="{E5FA0388-F553-4531-B6FF-A7051925F431}" destId="{840BD245-B92B-438F-B05B-4C455A773800}" srcOrd="0" destOrd="0" presId="urn:microsoft.com/office/officeart/2008/layout/VerticalCurvedList"/>
    <dgm:cxn modelId="{AC5E31DF-0469-4691-9502-B890C1563C76}" type="presParOf" srcId="{840BD245-B92B-438F-B05B-4C455A773800}" destId="{E1D50A6B-6ACD-429C-A11E-65AEA34B8EBF}" srcOrd="0" destOrd="0" presId="urn:microsoft.com/office/officeart/2008/layout/VerticalCurvedList"/>
    <dgm:cxn modelId="{0BCFDA14-4295-43AE-B862-29399133B5DB}" type="presParOf" srcId="{840BD245-B92B-438F-B05B-4C455A773800}" destId="{3C2BAC71-FC0B-467E-9020-526D81E47626}" srcOrd="1" destOrd="0" presId="urn:microsoft.com/office/officeart/2008/layout/VerticalCurvedList"/>
    <dgm:cxn modelId="{DC45C154-6498-4247-B08B-5AAC871FCE3E}" type="presParOf" srcId="{840BD245-B92B-438F-B05B-4C455A773800}" destId="{64A66568-ACCC-45B7-8A05-AB4FE3134E0C}" srcOrd="2" destOrd="0" presId="urn:microsoft.com/office/officeart/2008/layout/VerticalCurvedList"/>
    <dgm:cxn modelId="{5DA22AF2-AF89-4F40-B498-7F016BBC9A37}" type="presParOf" srcId="{840BD245-B92B-438F-B05B-4C455A773800}" destId="{2164BF41-944B-4B22-AF69-67005ED1FA5B}" srcOrd="3" destOrd="0" presId="urn:microsoft.com/office/officeart/2008/layout/VerticalCurvedList"/>
    <dgm:cxn modelId="{EAF802B9-3A39-4A16-AC5F-A90F835A48A4}" type="presParOf" srcId="{E5FA0388-F553-4531-B6FF-A7051925F431}" destId="{F18521DD-02B9-471C-8923-2A0C79692004}" srcOrd="1" destOrd="0" presId="urn:microsoft.com/office/officeart/2008/layout/VerticalCurvedList"/>
    <dgm:cxn modelId="{E2BE4342-2DF9-4F44-801B-C4CEAEC2D6E3}" type="presParOf" srcId="{E5FA0388-F553-4531-B6FF-A7051925F431}" destId="{60473913-81FD-4E29-9BEB-726428CC8594}" srcOrd="2" destOrd="0" presId="urn:microsoft.com/office/officeart/2008/layout/VerticalCurvedList"/>
    <dgm:cxn modelId="{02E03F5C-BF6D-45A4-BE4B-782D275927F1}" type="presParOf" srcId="{60473913-81FD-4E29-9BEB-726428CC8594}" destId="{0AF7FD89-460A-4131-BCC0-195DCF4433D7}" srcOrd="0" destOrd="0" presId="urn:microsoft.com/office/officeart/2008/layout/VerticalCurvedList"/>
    <dgm:cxn modelId="{E279C64E-82F0-41B9-9699-DF1FDBA11868}" type="presParOf" srcId="{E5FA0388-F553-4531-B6FF-A7051925F431}" destId="{E60C45CF-B035-4868-83D5-45B897C8FA86}" srcOrd="3" destOrd="0" presId="urn:microsoft.com/office/officeart/2008/layout/VerticalCurvedList"/>
    <dgm:cxn modelId="{65342E2E-A8B5-4238-94FF-2ADD1433EFC1}" type="presParOf" srcId="{E5FA0388-F553-4531-B6FF-A7051925F431}" destId="{7C905B99-D931-4D64-BF82-F787B7451727}" srcOrd="4" destOrd="0" presId="urn:microsoft.com/office/officeart/2008/layout/VerticalCurvedList"/>
    <dgm:cxn modelId="{596EFB5A-B6F8-4BD0-B402-4C660854B72E}" type="presParOf" srcId="{7C905B99-D931-4D64-BF82-F787B7451727}" destId="{971A7D55-CF07-43BF-8955-1BE6D768094A}" srcOrd="0" destOrd="0" presId="urn:microsoft.com/office/officeart/2008/layout/VerticalCurvedList"/>
    <dgm:cxn modelId="{C960F32F-FF0C-4F46-8845-72373640A98A}" type="presParOf" srcId="{E5FA0388-F553-4531-B6FF-A7051925F431}" destId="{46A70991-F2ED-4362-8092-26C7CF1F5AE3}" srcOrd="5" destOrd="0" presId="urn:microsoft.com/office/officeart/2008/layout/VerticalCurvedList"/>
    <dgm:cxn modelId="{AD1A1E89-E6DD-4E3B-8AC3-F181BCB783D8}" type="presParOf" srcId="{E5FA0388-F553-4531-B6FF-A7051925F431}" destId="{9E28AA9F-E24E-4004-AA33-EA4F1534E355}" srcOrd="6" destOrd="0" presId="urn:microsoft.com/office/officeart/2008/layout/VerticalCurvedList"/>
    <dgm:cxn modelId="{4D9DF4E8-A858-4DCA-BCE1-CFD41C6B8475}" type="presParOf" srcId="{9E28AA9F-E24E-4004-AA33-EA4F1534E355}" destId="{8D644DE0-8687-4519-9A04-0134B9A88479}" srcOrd="0" destOrd="0" presId="urn:microsoft.com/office/officeart/2008/layout/VerticalCurvedList"/>
    <dgm:cxn modelId="{45814440-D9B1-4320-B4D0-86CCD202EB44}" type="presParOf" srcId="{E5FA0388-F553-4531-B6FF-A7051925F431}" destId="{1D8ACA39-E7FA-4A9A-9465-F6E0277A75C8}" srcOrd="7" destOrd="0" presId="urn:microsoft.com/office/officeart/2008/layout/VerticalCurvedList"/>
    <dgm:cxn modelId="{45739B12-E6C5-494D-87C9-FB54D268DC07}" type="presParOf" srcId="{E5FA0388-F553-4531-B6FF-A7051925F431}" destId="{B9DCD3CD-D290-49B3-9AAB-99DED3041B9C}" srcOrd="8" destOrd="0" presId="urn:microsoft.com/office/officeart/2008/layout/VerticalCurvedList"/>
    <dgm:cxn modelId="{C8EFEE18-A577-4E63-B57A-A35F282A762B}" type="presParOf" srcId="{B9DCD3CD-D290-49B3-9AAB-99DED3041B9C}" destId="{16693635-435A-411D-A96A-0029ED84E1D9}" srcOrd="0" destOrd="0" presId="urn:microsoft.com/office/officeart/2008/layout/VerticalCurvedList"/>
    <dgm:cxn modelId="{7B26EC90-9732-4207-A7DD-D228559C80E5}" type="presParOf" srcId="{E5FA0388-F553-4531-B6FF-A7051925F431}" destId="{CBDBB523-CAA8-42B9-957B-F903FA59F7AC}" srcOrd="9" destOrd="0" presId="urn:microsoft.com/office/officeart/2008/layout/VerticalCurvedList"/>
    <dgm:cxn modelId="{135C91D6-A313-4646-9099-50A3F457FB05}" type="presParOf" srcId="{E5FA0388-F553-4531-B6FF-A7051925F431}" destId="{D6997C48-3E81-4B78-B3F4-3E4573F957F0}" srcOrd="10" destOrd="0" presId="urn:microsoft.com/office/officeart/2008/layout/VerticalCurvedList"/>
    <dgm:cxn modelId="{B9BCDF75-FE27-44FF-9F82-09B4AF2644F2}" type="presParOf" srcId="{D6997C48-3E81-4B78-B3F4-3E4573F957F0}" destId="{E502864B-AA8B-44E8-9E0E-9D9009F23302}" srcOrd="0" destOrd="0" presId="urn:microsoft.com/office/officeart/2008/layout/VerticalCurvedList"/>
    <dgm:cxn modelId="{7612252F-B48D-4F1D-AC8F-B75B00C47C9C}" type="presParOf" srcId="{E5FA0388-F553-4531-B6FF-A7051925F431}" destId="{54D546BE-6BA7-43F7-B5AD-F56987A3B6F4}" srcOrd="11" destOrd="0" presId="urn:microsoft.com/office/officeart/2008/layout/VerticalCurvedList"/>
    <dgm:cxn modelId="{F619EF03-46DD-4BBB-95BE-9C04BBEEEC50}" type="presParOf" srcId="{E5FA0388-F553-4531-B6FF-A7051925F431}" destId="{B7B09E38-29C8-4C0F-B372-6F6AB9854125}" srcOrd="12" destOrd="0" presId="urn:microsoft.com/office/officeart/2008/layout/VerticalCurvedList"/>
    <dgm:cxn modelId="{F9330A83-E16A-4AE9-93D4-9F6546731092}" type="presParOf" srcId="{B7B09E38-29C8-4C0F-B372-6F6AB9854125}" destId="{AD822785-EBFC-41F3-8B52-36FBA3081598}" srcOrd="0" destOrd="0" presId="urn:microsoft.com/office/officeart/2008/layout/VerticalCurvedList"/>
    <dgm:cxn modelId="{A221D41A-6714-4F83-A54E-9AC90A229B07}" type="presParOf" srcId="{E5FA0388-F553-4531-B6FF-A7051925F431}" destId="{63B13E62-9F07-42DA-B014-12FEE8B516EF}" srcOrd="13" destOrd="0" presId="urn:microsoft.com/office/officeart/2008/layout/VerticalCurvedList"/>
    <dgm:cxn modelId="{A3D7FAD2-A7AF-44F8-84D2-719CB180CD30}" type="presParOf" srcId="{E5FA0388-F553-4531-B6FF-A7051925F431}" destId="{8858B4AC-5AF0-4FDB-B5CB-FFD3004EC55C}" srcOrd="14" destOrd="0" presId="urn:microsoft.com/office/officeart/2008/layout/VerticalCurvedList"/>
    <dgm:cxn modelId="{C74516C8-F859-4ED6-BB71-6007D7F15415}" type="presParOf" srcId="{8858B4AC-5AF0-4FDB-B5CB-FFD3004EC55C}" destId="{F14CE698-3408-4C2A-B687-FC488743EF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0A060-F9EB-4B2B-901D-B5698A09C3AF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CD12A8DD-15CF-4790-A7B6-B43E872B056A}">
      <dgm:prSet phldrT="[Text]" custT="1"/>
      <dgm:spPr/>
      <dgm:t>
        <a:bodyPr/>
        <a:lstStyle/>
        <a:p>
          <a:r>
            <a:rPr lang="en-US" sz="2000" b="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Early March: the first two cases of positive Covid-19 patients in Indonesia</a:t>
          </a:r>
          <a:endParaRPr lang="en-ID" sz="2000" b="0" dirty="0">
            <a:latin typeface="Book Antiqua" panose="02040602050305030304" pitchFamily="18" charset="0"/>
          </a:endParaRPr>
        </a:p>
      </dgm:t>
    </dgm:pt>
    <dgm:pt modelId="{B9C843A3-3ECF-46AF-8150-DEB8FF2FC677}" type="parTrans" cxnId="{A7DFEA8D-51FD-4620-ADEA-1AE66BF3AA92}">
      <dgm:prSet/>
      <dgm:spPr/>
      <dgm:t>
        <a:bodyPr/>
        <a:lstStyle/>
        <a:p>
          <a:endParaRPr lang="en-ID" sz="1800" b="0">
            <a:latin typeface="Book Antiqua" panose="02040602050305030304" pitchFamily="18" charset="0"/>
          </a:endParaRPr>
        </a:p>
      </dgm:t>
    </dgm:pt>
    <dgm:pt modelId="{DD947EC1-3EC9-4351-ABB8-3725316F95FC}" type="sibTrans" cxnId="{A7DFEA8D-51FD-4620-ADEA-1AE66BF3AA92}">
      <dgm:prSet/>
      <dgm:spPr/>
      <dgm:t>
        <a:bodyPr/>
        <a:lstStyle/>
        <a:p>
          <a:endParaRPr lang="en-ID" sz="1800" b="0">
            <a:latin typeface="Book Antiqua" panose="02040602050305030304" pitchFamily="18" charset="0"/>
          </a:endParaRPr>
        </a:p>
      </dgm:t>
    </dgm:pt>
    <dgm:pt modelId="{364A4876-4174-41B8-9C86-5F2612948CE3}">
      <dgm:prSet phldrT="[Text]" custT="1"/>
      <dgm:spPr/>
      <dgm:t>
        <a:bodyPr/>
        <a:lstStyle/>
        <a:p>
          <a:r>
            <a:rPr lang="en-US" sz="2000" b="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SE Minister of PANRB Number 19/2020,</a:t>
          </a:r>
          <a:r>
            <a:rPr lang="en-US" sz="2000" b="0" dirty="0">
              <a:latin typeface="Book Antiqua" panose="02040602050305030304" pitchFamily="18" charset="0"/>
              <a:ea typeface="Cambria" panose="02040503050406030204" pitchFamily="18" charset="0"/>
            </a:rPr>
            <a:t> </a:t>
          </a:r>
          <a:r>
            <a:rPr lang="es-ES" sz="2000" b="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and </a:t>
          </a:r>
        </a:p>
        <a:p>
          <a:r>
            <a:rPr lang="es-ES" sz="2000" b="0" dirty="0" err="1">
              <a:effectLst/>
              <a:latin typeface="Book Antiqua" panose="02040602050305030304" pitchFamily="18" charset="0"/>
              <a:ea typeface="Cambria" panose="02040503050406030204" pitchFamily="18" charset="0"/>
            </a:rPr>
            <a:t>Number</a:t>
          </a:r>
          <a:r>
            <a:rPr lang="es-ES" sz="2000" b="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 54/2020, </a:t>
          </a:r>
          <a:r>
            <a:rPr lang="en-US" sz="2000" b="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working from home (WFH) until now.</a:t>
          </a:r>
          <a:endParaRPr lang="en-ID" sz="2000" b="0" dirty="0">
            <a:latin typeface="Book Antiqua" panose="02040602050305030304" pitchFamily="18" charset="0"/>
          </a:endParaRPr>
        </a:p>
      </dgm:t>
    </dgm:pt>
    <dgm:pt modelId="{A7317ECD-9E57-41F9-BD7A-123DB7F47A60}" type="parTrans" cxnId="{00938EF3-2C3A-4D38-873D-9930EB1ADDB8}">
      <dgm:prSet/>
      <dgm:spPr/>
      <dgm:t>
        <a:bodyPr/>
        <a:lstStyle/>
        <a:p>
          <a:endParaRPr lang="en-ID" sz="1800" b="0">
            <a:latin typeface="Book Antiqua" panose="02040602050305030304" pitchFamily="18" charset="0"/>
          </a:endParaRPr>
        </a:p>
      </dgm:t>
    </dgm:pt>
    <dgm:pt modelId="{54ABEC0E-8DE0-45B5-A085-04580164527A}" type="sibTrans" cxnId="{00938EF3-2C3A-4D38-873D-9930EB1ADDB8}">
      <dgm:prSet/>
      <dgm:spPr/>
      <dgm:t>
        <a:bodyPr/>
        <a:lstStyle/>
        <a:p>
          <a:endParaRPr lang="en-ID" sz="1800" b="0">
            <a:latin typeface="Book Antiqua" panose="02040602050305030304" pitchFamily="18" charset="0"/>
          </a:endParaRPr>
        </a:p>
      </dgm:t>
    </dgm:pt>
    <dgm:pt modelId="{19CF6B8C-A27F-4A29-886E-AFB2A1D1B112}">
      <dgm:prSet phldrT="[Text]" custT="1"/>
      <dgm:spPr/>
      <dgm:t>
        <a:bodyPr/>
        <a:lstStyle/>
        <a:p>
          <a:r>
            <a:rPr lang="en-ID" sz="20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The Regulation of LAN RI Number 10/2018, Development of the competence: ASN must achieve the fulfilment of 20  hours per year.</a:t>
          </a:r>
          <a:endParaRPr lang="en-ID" sz="2000" b="0" dirty="0">
            <a:latin typeface="Book Antiqua" panose="02040602050305030304" pitchFamily="18" charset="0"/>
          </a:endParaRPr>
        </a:p>
      </dgm:t>
    </dgm:pt>
    <dgm:pt modelId="{BB71FB33-597C-4A0E-86A5-8EAB7A23FFAB}" type="parTrans" cxnId="{47FDB4EE-A26F-49FA-A21D-A1E62D1400D7}">
      <dgm:prSet/>
      <dgm:spPr/>
      <dgm:t>
        <a:bodyPr/>
        <a:lstStyle/>
        <a:p>
          <a:endParaRPr lang="en-ID" sz="1800" b="0">
            <a:latin typeface="Book Antiqua" panose="02040602050305030304" pitchFamily="18" charset="0"/>
          </a:endParaRPr>
        </a:p>
      </dgm:t>
    </dgm:pt>
    <dgm:pt modelId="{7C8B571F-07E1-4CFF-8953-041308EB5D91}" type="sibTrans" cxnId="{47FDB4EE-A26F-49FA-A21D-A1E62D1400D7}">
      <dgm:prSet/>
      <dgm:spPr/>
      <dgm:t>
        <a:bodyPr/>
        <a:lstStyle/>
        <a:p>
          <a:endParaRPr lang="en-ID" sz="1800" b="0">
            <a:latin typeface="Book Antiqua" panose="02040602050305030304" pitchFamily="18" charset="0"/>
          </a:endParaRPr>
        </a:p>
      </dgm:t>
    </dgm:pt>
    <dgm:pt modelId="{3CC4BCA3-8450-4208-A72D-F504AF49BDB3}">
      <dgm:prSet phldrT="[Text]" custT="1"/>
      <dgm:spPr/>
      <dgm:t>
        <a:bodyPr/>
        <a:lstStyle/>
        <a:p>
          <a:r>
            <a:rPr lang="en-US" sz="2000" b="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One method to increase competence during a pandemic like today is by participating in webinars</a:t>
          </a:r>
          <a:endParaRPr lang="en-ID" sz="2000" b="0" dirty="0">
            <a:latin typeface="Book Antiqua" panose="02040602050305030304" pitchFamily="18" charset="0"/>
          </a:endParaRPr>
        </a:p>
      </dgm:t>
    </dgm:pt>
    <dgm:pt modelId="{1E0B4EC9-2452-4E39-8839-D6AAFEDD86F0}" type="parTrans" cxnId="{EE18BE09-1DED-4AE9-AEDA-4EF933D9F2FA}">
      <dgm:prSet/>
      <dgm:spPr/>
      <dgm:t>
        <a:bodyPr/>
        <a:lstStyle/>
        <a:p>
          <a:endParaRPr lang="en-ID" sz="1800" b="0">
            <a:latin typeface="Book Antiqua" panose="02040602050305030304" pitchFamily="18" charset="0"/>
          </a:endParaRPr>
        </a:p>
      </dgm:t>
    </dgm:pt>
    <dgm:pt modelId="{63A55276-0E82-4C82-A448-4A40EDDE9405}" type="sibTrans" cxnId="{EE18BE09-1DED-4AE9-AEDA-4EF933D9F2FA}">
      <dgm:prSet/>
      <dgm:spPr/>
      <dgm:t>
        <a:bodyPr/>
        <a:lstStyle/>
        <a:p>
          <a:endParaRPr lang="en-ID" sz="1800" b="0">
            <a:latin typeface="Book Antiqua" panose="02040602050305030304" pitchFamily="18" charset="0"/>
          </a:endParaRPr>
        </a:p>
      </dgm:t>
    </dgm:pt>
    <dgm:pt modelId="{7749D830-8744-4606-90D3-D81213C44EB2}" type="pres">
      <dgm:prSet presAssocID="{AED0A060-F9EB-4B2B-901D-B5698A09C3AF}" presName="linear" presStyleCnt="0">
        <dgm:presLayoutVars>
          <dgm:dir/>
          <dgm:animLvl val="lvl"/>
          <dgm:resizeHandles val="exact"/>
        </dgm:presLayoutVars>
      </dgm:prSet>
      <dgm:spPr/>
    </dgm:pt>
    <dgm:pt modelId="{6C09E865-1B3E-4FEA-B59F-DF519916648C}" type="pres">
      <dgm:prSet presAssocID="{CD12A8DD-15CF-4790-A7B6-B43E872B056A}" presName="parentLin" presStyleCnt="0"/>
      <dgm:spPr/>
    </dgm:pt>
    <dgm:pt modelId="{D562D6B1-F928-43A9-B75D-2BE16B43053F}" type="pres">
      <dgm:prSet presAssocID="{CD12A8DD-15CF-4790-A7B6-B43E872B056A}" presName="parentLeftMargin" presStyleLbl="node1" presStyleIdx="0" presStyleCnt="4"/>
      <dgm:spPr/>
    </dgm:pt>
    <dgm:pt modelId="{4789A88E-0B28-46DD-9B95-95B514FE1E0E}" type="pres">
      <dgm:prSet presAssocID="{CD12A8DD-15CF-4790-A7B6-B43E872B056A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12A5BE3F-F84B-4E63-8BD8-E07ABC5A1E29}" type="pres">
      <dgm:prSet presAssocID="{CD12A8DD-15CF-4790-A7B6-B43E872B056A}" presName="negativeSpace" presStyleCnt="0"/>
      <dgm:spPr/>
    </dgm:pt>
    <dgm:pt modelId="{C0FE1284-2813-4CA7-A30A-B88DE740FC8C}" type="pres">
      <dgm:prSet presAssocID="{CD12A8DD-15CF-4790-A7B6-B43E872B056A}" presName="childText" presStyleLbl="conFgAcc1" presStyleIdx="0" presStyleCnt="4">
        <dgm:presLayoutVars>
          <dgm:bulletEnabled val="1"/>
        </dgm:presLayoutVars>
      </dgm:prSet>
      <dgm:spPr/>
    </dgm:pt>
    <dgm:pt modelId="{F898C73E-1CA5-4164-86ED-D0CACE7AE392}" type="pres">
      <dgm:prSet presAssocID="{DD947EC1-3EC9-4351-ABB8-3725316F95FC}" presName="spaceBetweenRectangles" presStyleCnt="0"/>
      <dgm:spPr/>
    </dgm:pt>
    <dgm:pt modelId="{C258C29A-ED57-4198-BF26-6C5444608BFD}" type="pres">
      <dgm:prSet presAssocID="{364A4876-4174-41B8-9C86-5F2612948CE3}" presName="parentLin" presStyleCnt="0"/>
      <dgm:spPr/>
    </dgm:pt>
    <dgm:pt modelId="{D2F7F02A-3471-47CF-8AC6-32554936281C}" type="pres">
      <dgm:prSet presAssocID="{364A4876-4174-41B8-9C86-5F2612948CE3}" presName="parentLeftMargin" presStyleLbl="node1" presStyleIdx="0" presStyleCnt="4"/>
      <dgm:spPr/>
    </dgm:pt>
    <dgm:pt modelId="{029A387B-42FA-43FC-BF36-8560BE369383}" type="pres">
      <dgm:prSet presAssocID="{364A4876-4174-41B8-9C86-5F2612948CE3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C8A238F7-4111-4939-BB80-47188562C690}" type="pres">
      <dgm:prSet presAssocID="{364A4876-4174-41B8-9C86-5F2612948CE3}" presName="negativeSpace" presStyleCnt="0"/>
      <dgm:spPr/>
    </dgm:pt>
    <dgm:pt modelId="{CCC8F6CE-ABEA-48AC-B12B-CB83E7B79F4F}" type="pres">
      <dgm:prSet presAssocID="{364A4876-4174-41B8-9C86-5F2612948CE3}" presName="childText" presStyleLbl="conFgAcc1" presStyleIdx="1" presStyleCnt="4" custLinFactNeighborX="0" custLinFactNeighborY="5040">
        <dgm:presLayoutVars>
          <dgm:bulletEnabled val="1"/>
        </dgm:presLayoutVars>
      </dgm:prSet>
      <dgm:spPr/>
    </dgm:pt>
    <dgm:pt modelId="{B13D11AE-8CFE-4559-A430-5E67A2BFE3B2}" type="pres">
      <dgm:prSet presAssocID="{54ABEC0E-8DE0-45B5-A085-04580164527A}" presName="spaceBetweenRectangles" presStyleCnt="0"/>
      <dgm:spPr/>
    </dgm:pt>
    <dgm:pt modelId="{3A79CAC7-9444-4E12-B664-F931BB2A220D}" type="pres">
      <dgm:prSet presAssocID="{19CF6B8C-A27F-4A29-886E-AFB2A1D1B112}" presName="parentLin" presStyleCnt="0"/>
      <dgm:spPr/>
    </dgm:pt>
    <dgm:pt modelId="{94095A94-CBE7-44C5-80CB-FE5E0FE2411B}" type="pres">
      <dgm:prSet presAssocID="{19CF6B8C-A27F-4A29-886E-AFB2A1D1B112}" presName="parentLeftMargin" presStyleLbl="node1" presStyleIdx="1" presStyleCnt="4"/>
      <dgm:spPr/>
    </dgm:pt>
    <dgm:pt modelId="{9BB78C7B-2603-44D8-89ED-66F4B807DDCD}" type="pres">
      <dgm:prSet presAssocID="{19CF6B8C-A27F-4A29-886E-AFB2A1D1B112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9DDC223D-EE95-4C49-904F-C1C8C1348972}" type="pres">
      <dgm:prSet presAssocID="{19CF6B8C-A27F-4A29-886E-AFB2A1D1B112}" presName="negativeSpace" presStyleCnt="0"/>
      <dgm:spPr/>
    </dgm:pt>
    <dgm:pt modelId="{BA9C00BB-AA95-4210-8E33-EC784164BC2A}" type="pres">
      <dgm:prSet presAssocID="{19CF6B8C-A27F-4A29-886E-AFB2A1D1B112}" presName="childText" presStyleLbl="conFgAcc1" presStyleIdx="2" presStyleCnt="4">
        <dgm:presLayoutVars>
          <dgm:bulletEnabled val="1"/>
        </dgm:presLayoutVars>
      </dgm:prSet>
      <dgm:spPr/>
    </dgm:pt>
    <dgm:pt modelId="{86A025E8-2982-49B9-8A8A-2C3042A169D0}" type="pres">
      <dgm:prSet presAssocID="{7C8B571F-07E1-4CFF-8953-041308EB5D91}" presName="spaceBetweenRectangles" presStyleCnt="0"/>
      <dgm:spPr/>
    </dgm:pt>
    <dgm:pt modelId="{1BEAF3D4-F08A-49E5-A9C8-88A85D96C27E}" type="pres">
      <dgm:prSet presAssocID="{3CC4BCA3-8450-4208-A72D-F504AF49BDB3}" presName="parentLin" presStyleCnt="0"/>
      <dgm:spPr/>
    </dgm:pt>
    <dgm:pt modelId="{37FFAFF3-4001-4D5B-94C9-2B396250CE60}" type="pres">
      <dgm:prSet presAssocID="{3CC4BCA3-8450-4208-A72D-F504AF49BDB3}" presName="parentLeftMargin" presStyleLbl="node1" presStyleIdx="2" presStyleCnt="4"/>
      <dgm:spPr/>
    </dgm:pt>
    <dgm:pt modelId="{33F80466-0E59-4155-907D-BF9D08057176}" type="pres">
      <dgm:prSet presAssocID="{3CC4BCA3-8450-4208-A72D-F504AF49BDB3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DC10A12F-0154-454D-94A4-22828CC0870D}" type="pres">
      <dgm:prSet presAssocID="{3CC4BCA3-8450-4208-A72D-F504AF49BDB3}" presName="negativeSpace" presStyleCnt="0"/>
      <dgm:spPr/>
    </dgm:pt>
    <dgm:pt modelId="{660BABD6-2949-433C-9D09-52E8CF77DB2B}" type="pres">
      <dgm:prSet presAssocID="{3CC4BCA3-8450-4208-A72D-F504AF49BDB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E18BE09-1DED-4AE9-AEDA-4EF933D9F2FA}" srcId="{AED0A060-F9EB-4B2B-901D-B5698A09C3AF}" destId="{3CC4BCA3-8450-4208-A72D-F504AF49BDB3}" srcOrd="3" destOrd="0" parTransId="{1E0B4EC9-2452-4E39-8839-D6AAFEDD86F0}" sibTransId="{63A55276-0E82-4C82-A448-4A40EDDE9405}"/>
    <dgm:cxn modelId="{62EACE35-F880-4141-A7B6-5C7B27D2954E}" type="presOf" srcId="{CD12A8DD-15CF-4790-A7B6-B43E872B056A}" destId="{D562D6B1-F928-43A9-B75D-2BE16B43053F}" srcOrd="0" destOrd="0" presId="urn:microsoft.com/office/officeart/2005/8/layout/list1"/>
    <dgm:cxn modelId="{0F59D773-832F-4724-9CFC-11FDE6389B60}" type="presOf" srcId="{3CC4BCA3-8450-4208-A72D-F504AF49BDB3}" destId="{33F80466-0E59-4155-907D-BF9D08057176}" srcOrd="1" destOrd="0" presId="urn:microsoft.com/office/officeart/2005/8/layout/list1"/>
    <dgm:cxn modelId="{9FAEAD83-68E7-4A7B-84FA-76F03388827A}" type="presOf" srcId="{19CF6B8C-A27F-4A29-886E-AFB2A1D1B112}" destId="{9BB78C7B-2603-44D8-89ED-66F4B807DDCD}" srcOrd="1" destOrd="0" presId="urn:microsoft.com/office/officeart/2005/8/layout/list1"/>
    <dgm:cxn modelId="{A7DFEA8D-51FD-4620-ADEA-1AE66BF3AA92}" srcId="{AED0A060-F9EB-4B2B-901D-B5698A09C3AF}" destId="{CD12A8DD-15CF-4790-A7B6-B43E872B056A}" srcOrd="0" destOrd="0" parTransId="{B9C843A3-3ECF-46AF-8150-DEB8FF2FC677}" sibTransId="{DD947EC1-3EC9-4351-ABB8-3725316F95FC}"/>
    <dgm:cxn modelId="{221FD3A1-97FE-4924-92EB-9F8A9C40EB57}" type="presOf" srcId="{364A4876-4174-41B8-9C86-5F2612948CE3}" destId="{D2F7F02A-3471-47CF-8AC6-32554936281C}" srcOrd="0" destOrd="0" presId="urn:microsoft.com/office/officeart/2005/8/layout/list1"/>
    <dgm:cxn modelId="{FCCE97A2-E6A8-4973-90FE-6FCEA9EBF48A}" type="presOf" srcId="{3CC4BCA3-8450-4208-A72D-F504AF49BDB3}" destId="{37FFAFF3-4001-4D5B-94C9-2B396250CE60}" srcOrd="0" destOrd="0" presId="urn:microsoft.com/office/officeart/2005/8/layout/list1"/>
    <dgm:cxn modelId="{F24B7AAB-18FA-4629-B871-F3DA171A274C}" type="presOf" srcId="{364A4876-4174-41B8-9C86-5F2612948CE3}" destId="{029A387B-42FA-43FC-BF36-8560BE369383}" srcOrd="1" destOrd="0" presId="urn:microsoft.com/office/officeart/2005/8/layout/list1"/>
    <dgm:cxn modelId="{3CFF46AD-B936-427D-9DC3-53F5F980A0DA}" type="presOf" srcId="{CD12A8DD-15CF-4790-A7B6-B43E872B056A}" destId="{4789A88E-0B28-46DD-9B95-95B514FE1E0E}" srcOrd="1" destOrd="0" presId="urn:microsoft.com/office/officeart/2005/8/layout/list1"/>
    <dgm:cxn modelId="{AEDAB0B7-1CEF-4CAC-8A05-F99F28FCB07E}" type="presOf" srcId="{AED0A060-F9EB-4B2B-901D-B5698A09C3AF}" destId="{7749D830-8744-4606-90D3-D81213C44EB2}" srcOrd="0" destOrd="0" presId="urn:microsoft.com/office/officeart/2005/8/layout/list1"/>
    <dgm:cxn modelId="{50423CE5-2CDF-4904-A5F2-7DC767064AB3}" type="presOf" srcId="{19CF6B8C-A27F-4A29-886E-AFB2A1D1B112}" destId="{94095A94-CBE7-44C5-80CB-FE5E0FE2411B}" srcOrd="0" destOrd="0" presId="urn:microsoft.com/office/officeart/2005/8/layout/list1"/>
    <dgm:cxn modelId="{47FDB4EE-A26F-49FA-A21D-A1E62D1400D7}" srcId="{AED0A060-F9EB-4B2B-901D-B5698A09C3AF}" destId="{19CF6B8C-A27F-4A29-886E-AFB2A1D1B112}" srcOrd="2" destOrd="0" parTransId="{BB71FB33-597C-4A0E-86A5-8EAB7A23FFAB}" sibTransId="{7C8B571F-07E1-4CFF-8953-041308EB5D91}"/>
    <dgm:cxn modelId="{00938EF3-2C3A-4D38-873D-9930EB1ADDB8}" srcId="{AED0A060-F9EB-4B2B-901D-B5698A09C3AF}" destId="{364A4876-4174-41B8-9C86-5F2612948CE3}" srcOrd="1" destOrd="0" parTransId="{A7317ECD-9E57-41F9-BD7A-123DB7F47A60}" sibTransId="{54ABEC0E-8DE0-45B5-A085-04580164527A}"/>
    <dgm:cxn modelId="{64406B91-3AC3-41F8-9B12-885ED90951B7}" type="presParOf" srcId="{7749D830-8744-4606-90D3-D81213C44EB2}" destId="{6C09E865-1B3E-4FEA-B59F-DF519916648C}" srcOrd="0" destOrd="0" presId="urn:microsoft.com/office/officeart/2005/8/layout/list1"/>
    <dgm:cxn modelId="{8D69BAC5-DFCB-4829-8928-F7AEECF4F27A}" type="presParOf" srcId="{6C09E865-1B3E-4FEA-B59F-DF519916648C}" destId="{D562D6B1-F928-43A9-B75D-2BE16B43053F}" srcOrd="0" destOrd="0" presId="urn:microsoft.com/office/officeart/2005/8/layout/list1"/>
    <dgm:cxn modelId="{673EFAF3-BD70-4BD9-8B5B-CE7C75EB85E0}" type="presParOf" srcId="{6C09E865-1B3E-4FEA-B59F-DF519916648C}" destId="{4789A88E-0B28-46DD-9B95-95B514FE1E0E}" srcOrd="1" destOrd="0" presId="urn:microsoft.com/office/officeart/2005/8/layout/list1"/>
    <dgm:cxn modelId="{D887DEC0-D875-44CB-A8DC-7DB3DA0FB677}" type="presParOf" srcId="{7749D830-8744-4606-90D3-D81213C44EB2}" destId="{12A5BE3F-F84B-4E63-8BD8-E07ABC5A1E29}" srcOrd="1" destOrd="0" presId="urn:microsoft.com/office/officeart/2005/8/layout/list1"/>
    <dgm:cxn modelId="{E2A80049-AF85-4B3E-BD33-1F07AC7E7C52}" type="presParOf" srcId="{7749D830-8744-4606-90D3-D81213C44EB2}" destId="{C0FE1284-2813-4CA7-A30A-B88DE740FC8C}" srcOrd="2" destOrd="0" presId="urn:microsoft.com/office/officeart/2005/8/layout/list1"/>
    <dgm:cxn modelId="{AA33A4E7-F0CD-4800-BE0A-90B4770E0AB3}" type="presParOf" srcId="{7749D830-8744-4606-90D3-D81213C44EB2}" destId="{F898C73E-1CA5-4164-86ED-D0CACE7AE392}" srcOrd="3" destOrd="0" presId="urn:microsoft.com/office/officeart/2005/8/layout/list1"/>
    <dgm:cxn modelId="{3FB46CEC-9083-4B44-8332-7366BF584EBE}" type="presParOf" srcId="{7749D830-8744-4606-90D3-D81213C44EB2}" destId="{C258C29A-ED57-4198-BF26-6C5444608BFD}" srcOrd="4" destOrd="0" presId="urn:microsoft.com/office/officeart/2005/8/layout/list1"/>
    <dgm:cxn modelId="{F533431A-206E-460E-9D3D-76C41EDF363D}" type="presParOf" srcId="{C258C29A-ED57-4198-BF26-6C5444608BFD}" destId="{D2F7F02A-3471-47CF-8AC6-32554936281C}" srcOrd="0" destOrd="0" presId="urn:microsoft.com/office/officeart/2005/8/layout/list1"/>
    <dgm:cxn modelId="{24CF1B4B-A219-45A6-AC0F-75ECA67804E2}" type="presParOf" srcId="{C258C29A-ED57-4198-BF26-6C5444608BFD}" destId="{029A387B-42FA-43FC-BF36-8560BE369383}" srcOrd="1" destOrd="0" presId="urn:microsoft.com/office/officeart/2005/8/layout/list1"/>
    <dgm:cxn modelId="{44F86833-1C64-4B18-BEDB-05D089521247}" type="presParOf" srcId="{7749D830-8744-4606-90D3-D81213C44EB2}" destId="{C8A238F7-4111-4939-BB80-47188562C690}" srcOrd="5" destOrd="0" presId="urn:microsoft.com/office/officeart/2005/8/layout/list1"/>
    <dgm:cxn modelId="{8483BDAA-42A6-4247-B402-E42F316D4FC8}" type="presParOf" srcId="{7749D830-8744-4606-90D3-D81213C44EB2}" destId="{CCC8F6CE-ABEA-48AC-B12B-CB83E7B79F4F}" srcOrd="6" destOrd="0" presId="urn:microsoft.com/office/officeart/2005/8/layout/list1"/>
    <dgm:cxn modelId="{528BB93A-0D9E-4FB0-8E9F-88805BEC93A1}" type="presParOf" srcId="{7749D830-8744-4606-90D3-D81213C44EB2}" destId="{B13D11AE-8CFE-4559-A430-5E67A2BFE3B2}" srcOrd="7" destOrd="0" presId="urn:microsoft.com/office/officeart/2005/8/layout/list1"/>
    <dgm:cxn modelId="{97CEE3DD-17E0-481D-A449-091C203CAE5C}" type="presParOf" srcId="{7749D830-8744-4606-90D3-D81213C44EB2}" destId="{3A79CAC7-9444-4E12-B664-F931BB2A220D}" srcOrd="8" destOrd="0" presId="urn:microsoft.com/office/officeart/2005/8/layout/list1"/>
    <dgm:cxn modelId="{F95FC623-242D-44AD-87D7-0AB8FDCE2363}" type="presParOf" srcId="{3A79CAC7-9444-4E12-B664-F931BB2A220D}" destId="{94095A94-CBE7-44C5-80CB-FE5E0FE2411B}" srcOrd="0" destOrd="0" presId="urn:microsoft.com/office/officeart/2005/8/layout/list1"/>
    <dgm:cxn modelId="{0C32A2A5-98CE-49A6-ADE3-1D87CE150FD8}" type="presParOf" srcId="{3A79CAC7-9444-4E12-B664-F931BB2A220D}" destId="{9BB78C7B-2603-44D8-89ED-66F4B807DDCD}" srcOrd="1" destOrd="0" presId="urn:microsoft.com/office/officeart/2005/8/layout/list1"/>
    <dgm:cxn modelId="{791BFD63-7220-4963-85C4-8AC0B57F8AC1}" type="presParOf" srcId="{7749D830-8744-4606-90D3-D81213C44EB2}" destId="{9DDC223D-EE95-4C49-904F-C1C8C1348972}" srcOrd="9" destOrd="0" presId="urn:microsoft.com/office/officeart/2005/8/layout/list1"/>
    <dgm:cxn modelId="{C99E163B-388B-4346-AB43-D0330C445ABE}" type="presParOf" srcId="{7749D830-8744-4606-90D3-D81213C44EB2}" destId="{BA9C00BB-AA95-4210-8E33-EC784164BC2A}" srcOrd="10" destOrd="0" presId="urn:microsoft.com/office/officeart/2005/8/layout/list1"/>
    <dgm:cxn modelId="{3CE0AA66-CA58-43FB-BED5-514319BE92A4}" type="presParOf" srcId="{7749D830-8744-4606-90D3-D81213C44EB2}" destId="{86A025E8-2982-49B9-8A8A-2C3042A169D0}" srcOrd="11" destOrd="0" presId="urn:microsoft.com/office/officeart/2005/8/layout/list1"/>
    <dgm:cxn modelId="{629969AD-8E3F-4B51-BE47-D8494F22BC26}" type="presParOf" srcId="{7749D830-8744-4606-90D3-D81213C44EB2}" destId="{1BEAF3D4-F08A-49E5-A9C8-88A85D96C27E}" srcOrd="12" destOrd="0" presId="urn:microsoft.com/office/officeart/2005/8/layout/list1"/>
    <dgm:cxn modelId="{6B1F6314-D6F3-430D-A64D-15AC1A268AEE}" type="presParOf" srcId="{1BEAF3D4-F08A-49E5-A9C8-88A85D96C27E}" destId="{37FFAFF3-4001-4D5B-94C9-2B396250CE60}" srcOrd="0" destOrd="0" presId="urn:microsoft.com/office/officeart/2005/8/layout/list1"/>
    <dgm:cxn modelId="{3A49F523-4850-4BF0-BAB8-1F25B7DB38E2}" type="presParOf" srcId="{1BEAF3D4-F08A-49E5-A9C8-88A85D96C27E}" destId="{33F80466-0E59-4155-907D-BF9D08057176}" srcOrd="1" destOrd="0" presId="urn:microsoft.com/office/officeart/2005/8/layout/list1"/>
    <dgm:cxn modelId="{A7EACFA1-96EC-4474-B693-D7DFDEDE1C75}" type="presParOf" srcId="{7749D830-8744-4606-90D3-D81213C44EB2}" destId="{DC10A12F-0154-454D-94A4-22828CC0870D}" srcOrd="13" destOrd="0" presId="urn:microsoft.com/office/officeart/2005/8/layout/list1"/>
    <dgm:cxn modelId="{EE27F2F3-44DA-49A3-8D4D-1FD27C8C7B5D}" type="presParOf" srcId="{7749D830-8744-4606-90D3-D81213C44EB2}" destId="{660BABD6-2949-433C-9D09-52E8CF77DB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E21209-F8F7-4E16-AEE3-9DA4A465D87B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6D95A7B5-7C82-4CA5-A688-09DE9476E4C2}">
      <dgm:prSet phldrT="[Text]" custT="1"/>
      <dgm:spPr/>
      <dgm:t>
        <a:bodyPr/>
        <a:lstStyle/>
        <a:p>
          <a:r>
            <a:rPr lang="en-US" sz="3800" b="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Competence is a set of knowledge, skills and behaviors that must be possessed, </a:t>
          </a:r>
          <a:r>
            <a:rPr lang="en-US" sz="3800" dirty="0">
              <a:latin typeface="Book Antiqua" panose="02040602050305030304" pitchFamily="18" charset="0"/>
            </a:rPr>
            <a:t>internalized</a:t>
          </a:r>
          <a:r>
            <a:rPr lang="en-US" sz="3800" b="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 and mastered by librarians in carrying out their duties professionally</a:t>
          </a:r>
          <a:endParaRPr lang="en-ID" sz="3800" b="0" dirty="0">
            <a:latin typeface="Book Antiqua" panose="02040602050305030304" pitchFamily="18" charset="0"/>
          </a:endParaRPr>
        </a:p>
      </dgm:t>
    </dgm:pt>
    <dgm:pt modelId="{52F2BAC5-4D8E-4542-9A68-5E1433938309}" type="sibTrans" cxnId="{0DFE5246-CB29-46C1-AEB8-131FFACA1471}">
      <dgm:prSet/>
      <dgm:spPr/>
      <dgm:t>
        <a:bodyPr/>
        <a:lstStyle/>
        <a:p>
          <a:endParaRPr lang="en-ID"/>
        </a:p>
      </dgm:t>
    </dgm:pt>
    <dgm:pt modelId="{80878AA9-1078-4589-B8E9-A65DA14C74E9}" type="parTrans" cxnId="{0DFE5246-CB29-46C1-AEB8-131FFACA1471}">
      <dgm:prSet/>
      <dgm:spPr/>
      <dgm:t>
        <a:bodyPr/>
        <a:lstStyle/>
        <a:p>
          <a:endParaRPr lang="en-ID"/>
        </a:p>
      </dgm:t>
    </dgm:pt>
    <dgm:pt modelId="{B85B668B-F3B8-4277-8A6A-3AE038AB2DC9}" type="pres">
      <dgm:prSet presAssocID="{71E21209-F8F7-4E16-AEE3-9DA4A465D87B}" presName="linear" presStyleCnt="0">
        <dgm:presLayoutVars>
          <dgm:animLvl val="lvl"/>
          <dgm:resizeHandles val="exact"/>
        </dgm:presLayoutVars>
      </dgm:prSet>
      <dgm:spPr/>
    </dgm:pt>
    <dgm:pt modelId="{44666DF6-09E8-4436-9454-A762A61AE4EC}" type="pres">
      <dgm:prSet presAssocID="{6D95A7B5-7C82-4CA5-A688-09DE9476E4C2}" presName="parentText" presStyleLbl="node1" presStyleIdx="0" presStyleCnt="1" custLinFactNeighborY="-6844">
        <dgm:presLayoutVars>
          <dgm:chMax val="0"/>
          <dgm:bulletEnabled val="1"/>
        </dgm:presLayoutVars>
      </dgm:prSet>
      <dgm:spPr/>
    </dgm:pt>
  </dgm:ptLst>
  <dgm:cxnLst>
    <dgm:cxn modelId="{C6BCEA39-BB26-477B-9F69-318E2243BEE0}" type="presOf" srcId="{6D95A7B5-7C82-4CA5-A688-09DE9476E4C2}" destId="{44666DF6-09E8-4436-9454-A762A61AE4EC}" srcOrd="0" destOrd="0" presId="urn:microsoft.com/office/officeart/2005/8/layout/vList2"/>
    <dgm:cxn modelId="{67444F45-2C1F-49FA-8DB0-99E4BF8FE493}" type="presOf" srcId="{71E21209-F8F7-4E16-AEE3-9DA4A465D87B}" destId="{B85B668B-F3B8-4277-8A6A-3AE038AB2DC9}" srcOrd="0" destOrd="0" presId="urn:microsoft.com/office/officeart/2005/8/layout/vList2"/>
    <dgm:cxn modelId="{0DFE5246-CB29-46C1-AEB8-131FFACA1471}" srcId="{71E21209-F8F7-4E16-AEE3-9DA4A465D87B}" destId="{6D95A7B5-7C82-4CA5-A688-09DE9476E4C2}" srcOrd="0" destOrd="0" parTransId="{80878AA9-1078-4589-B8E9-A65DA14C74E9}" sibTransId="{52F2BAC5-4D8E-4542-9A68-5E1433938309}"/>
    <dgm:cxn modelId="{BB6EBA7B-9E81-416E-9906-FDE21E3A19BA}" type="presParOf" srcId="{B85B668B-F3B8-4277-8A6A-3AE038AB2DC9}" destId="{44666DF6-09E8-4436-9454-A762A61AE4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6C0EF1-52B5-4136-B033-4B7672199BD3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7A806D61-E33C-49BC-999E-961FFBFBA945}">
      <dgm:prSet phldrT="[Text]" custT="1"/>
      <dgm:spPr/>
      <dgm:t>
        <a:bodyPr/>
        <a:lstStyle/>
        <a:p>
          <a:pPr>
            <a:buAutoNum type="arabicParenBoth"/>
          </a:pPr>
          <a:r>
            <a:rPr lang="en-US" sz="2500" b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(1) Having basic knowledge</a:t>
          </a:r>
          <a:endParaRPr lang="en-ID" sz="2500" b="0" dirty="0">
            <a:latin typeface="Book Antiqua" panose="02040602050305030304" pitchFamily="18" charset="0"/>
          </a:endParaRPr>
        </a:p>
      </dgm:t>
    </dgm:pt>
    <dgm:pt modelId="{E2554120-7AFF-4E58-9270-6DFE1DFE9EB2}" type="parTrans" cxnId="{DC9C1DD8-A794-4635-BB74-35B0002BA780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7B3E2A2F-F1EF-4F88-9F1F-16822E525718}" type="sibTrans" cxnId="{DC9C1DD8-A794-4635-BB74-35B0002BA780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055CC03B-0461-41FF-B38C-82644A6D4370}">
      <dgm:prSet phldrT="[Text]" custT="1"/>
      <dgm:spPr/>
      <dgm:t>
        <a:bodyPr/>
        <a:lstStyle/>
        <a:p>
          <a:r>
            <a:rPr lang="en-US" sz="2500" b="0">
              <a:latin typeface="Book Antiqua" panose="02040602050305030304" pitchFamily="18" charset="0"/>
            </a:rPr>
            <a:t>(6) </a:t>
          </a:r>
          <a:r>
            <a:rPr lang="en-US" sz="2500" b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Research and contribution to the profession</a:t>
          </a:r>
          <a:endParaRPr lang="en-ID" sz="2500" b="0" dirty="0">
            <a:latin typeface="Book Antiqua" panose="02040602050305030304" pitchFamily="18" charset="0"/>
          </a:endParaRPr>
        </a:p>
      </dgm:t>
    </dgm:pt>
    <dgm:pt modelId="{6A765CCF-9F0C-473C-BFDD-98AB4E252D99}" type="parTrans" cxnId="{A2142B97-2645-42DD-ADC4-E7F5D62F73C5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AFC94257-66B5-416A-8957-5C6982C4842E}" type="sibTrans" cxnId="{A2142B97-2645-42DD-ADC4-E7F5D62F73C5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86019EA5-BA71-4D3A-88D4-6445CEE510D0}">
      <dgm:prSet phldrT="[Text]" custT="1"/>
      <dgm:spPr/>
      <dgm:t>
        <a:bodyPr/>
        <a:lstStyle/>
        <a:p>
          <a:r>
            <a:rPr lang="en-US" sz="2500" b="0">
              <a:latin typeface="Book Antiqua" panose="02040602050305030304" pitchFamily="18" charset="0"/>
            </a:rPr>
            <a:t>(7) </a:t>
          </a:r>
          <a:r>
            <a:rPr lang="en-US" sz="2500" b="0"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</a:t>
          </a:r>
          <a:r>
            <a:rPr lang="en-US" sz="2500" b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kills in using information technology</a:t>
          </a:r>
          <a:endParaRPr lang="en-ID" sz="2500" b="0" dirty="0">
            <a:latin typeface="Book Antiqua" panose="02040602050305030304" pitchFamily="18" charset="0"/>
          </a:endParaRPr>
        </a:p>
      </dgm:t>
    </dgm:pt>
    <dgm:pt modelId="{74F4F01A-5790-4665-B18B-A39E8DA4193E}" type="parTrans" cxnId="{1F9431F6-7B40-4CE0-86BC-15323D34558C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402F0B7B-20D2-4663-8180-EDD1C752E131}" type="sibTrans" cxnId="{1F9431F6-7B40-4CE0-86BC-15323D34558C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AAF72AF0-FC3E-43FE-A9AF-513F37ECA08F}">
      <dgm:prSet phldrT="[Text]" custT="1"/>
      <dgm:spPr/>
      <dgm:t>
        <a:bodyPr/>
        <a:lstStyle/>
        <a:p>
          <a:r>
            <a:rPr lang="en-US" sz="25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(2) Interpersonal competence</a:t>
          </a:r>
          <a:endParaRPr lang="en-ID" sz="2500" b="0" dirty="0">
            <a:latin typeface="Book Antiqua" panose="02040602050305030304" pitchFamily="18" charset="0"/>
          </a:endParaRPr>
        </a:p>
      </dgm:t>
    </dgm:pt>
    <dgm:pt modelId="{D683346A-B1E1-4D43-A0E9-4321CE7C986A}" type="parTrans" cxnId="{5641A081-F234-4FAF-ABCA-97ACCAD1D5B7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4CB5CBE3-A0F7-4AA7-AD00-2E469AF98E2E}" type="sibTrans" cxnId="{5641A081-F234-4FAF-ABCA-97ACCAD1D5B7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6D8686D9-4C29-4C21-B5F5-9C4629A07F9F}">
      <dgm:prSet phldrT="[Text]" custT="1"/>
      <dgm:spPr/>
      <dgm:t>
        <a:bodyPr/>
        <a:lstStyle/>
        <a:p>
          <a:r>
            <a:rPr lang="en-US" sz="2500" b="0" dirty="0">
              <a:latin typeface="Book Antiqua" panose="02040602050305030304" pitchFamily="18" charset="0"/>
            </a:rPr>
            <a:t>(3) </a:t>
          </a:r>
          <a:r>
            <a:rPr lang="en-US" sz="25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Leadership and management</a:t>
          </a:r>
          <a:endParaRPr lang="en-ID" sz="2500" b="0" dirty="0">
            <a:latin typeface="Book Antiqua" panose="02040602050305030304" pitchFamily="18" charset="0"/>
          </a:endParaRPr>
        </a:p>
      </dgm:t>
    </dgm:pt>
    <dgm:pt modelId="{660A99F6-956B-4F45-9AFA-85907F6A87F2}" type="parTrans" cxnId="{F49505AC-414F-431D-9856-575BF82FBE44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6D4F1171-7E86-4E6F-A00D-BA98ECC96698}" type="sibTrans" cxnId="{F49505AC-414F-431D-9856-575BF82FBE44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163DAD01-D977-41E6-8D6C-98A0A35259C0}">
      <dgm:prSet phldrT="[Text]" custT="1"/>
      <dgm:spPr/>
      <dgm:t>
        <a:bodyPr/>
        <a:lstStyle/>
        <a:p>
          <a:r>
            <a:rPr lang="en-US" sz="2500" b="0">
              <a:latin typeface="Book Antiqua" panose="02040602050305030304" pitchFamily="18" charset="0"/>
            </a:rPr>
            <a:t>(4) </a:t>
          </a:r>
          <a:r>
            <a:rPr lang="en-US" sz="2500" b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Collection development</a:t>
          </a:r>
          <a:endParaRPr lang="en-ID" sz="2500" b="0" dirty="0">
            <a:latin typeface="Book Antiqua" panose="02040602050305030304" pitchFamily="18" charset="0"/>
          </a:endParaRPr>
        </a:p>
      </dgm:t>
    </dgm:pt>
    <dgm:pt modelId="{1F4B1C02-8BF6-474E-BD5D-2AD8B3205D15}" type="parTrans" cxnId="{AAAB6A9E-893C-4221-B779-5FB533493C54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2D613606-887E-4B95-A939-4E027C60B865}" type="sibTrans" cxnId="{AAAB6A9E-893C-4221-B779-5FB533493C54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3784F368-A58A-4A8E-85A4-6D490EFDC289}">
      <dgm:prSet phldrT="[Text]" custT="1"/>
      <dgm:spPr/>
      <dgm:t>
        <a:bodyPr/>
        <a:lstStyle/>
        <a:p>
          <a:r>
            <a:rPr lang="en-US" sz="2500" b="0">
              <a:latin typeface="Book Antiqua" panose="02040602050305030304" pitchFamily="18" charset="0"/>
            </a:rPr>
            <a:t>(5) </a:t>
          </a:r>
          <a:r>
            <a:rPr lang="en-US" sz="2500" b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Information literacy</a:t>
          </a:r>
          <a:endParaRPr lang="en-ID" sz="2500" b="0" dirty="0">
            <a:latin typeface="Book Antiqua" panose="02040602050305030304" pitchFamily="18" charset="0"/>
          </a:endParaRPr>
        </a:p>
      </dgm:t>
    </dgm:pt>
    <dgm:pt modelId="{2E9C536E-AFAE-4124-A738-ADFF16E1FF98}" type="parTrans" cxnId="{5BD3ACEF-169F-4509-90EB-6C5B8306D577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6DBF7D57-1275-450F-BE0B-731F44B2C2AD}" type="sibTrans" cxnId="{5BD3ACEF-169F-4509-90EB-6C5B8306D577}">
      <dgm:prSet/>
      <dgm:spPr/>
      <dgm:t>
        <a:bodyPr/>
        <a:lstStyle/>
        <a:p>
          <a:endParaRPr lang="en-ID" sz="25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7AAEF82C-7211-478C-B249-3C7255D04EC6}" type="pres">
      <dgm:prSet presAssocID="{C56C0EF1-52B5-4136-B033-4B7672199BD3}" presName="linear" presStyleCnt="0">
        <dgm:presLayoutVars>
          <dgm:dir/>
          <dgm:animLvl val="lvl"/>
          <dgm:resizeHandles val="exact"/>
        </dgm:presLayoutVars>
      </dgm:prSet>
      <dgm:spPr/>
    </dgm:pt>
    <dgm:pt modelId="{03A16EA6-528C-4BDC-B8F6-0F2B9B1DC210}" type="pres">
      <dgm:prSet presAssocID="{7A806D61-E33C-49BC-999E-961FFBFBA945}" presName="parentLin" presStyleCnt="0"/>
      <dgm:spPr/>
    </dgm:pt>
    <dgm:pt modelId="{C39C51A0-DBC6-4153-8BC4-426EE6A11E17}" type="pres">
      <dgm:prSet presAssocID="{7A806D61-E33C-49BC-999E-961FFBFBA945}" presName="parentLeftMargin" presStyleLbl="node1" presStyleIdx="0" presStyleCnt="7"/>
      <dgm:spPr/>
    </dgm:pt>
    <dgm:pt modelId="{E6449552-D0CB-4A29-B7DB-7EC424BAE8AD}" type="pres">
      <dgm:prSet presAssocID="{7A806D61-E33C-49BC-999E-961FFBFBA945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309164B4-239C-40FF-8BFA-7B8F282678F0}" type="pres">
      <dgm:prSet presAssocID="{7A806D61-E33C-49BC-999E-961FFBFBA945}" presName="negativeSpace" presStyleCnt="0"/>
      <dgm:spPr/>
    </dgm:pt>
    <dgm:pt modelId="{CEA40C72-3684-48A7-A38F-C8D3AB91DDA6}" type="pres">
      <dgm:prSet presAssocID="{7A806D61-E33C-49BC-999E-961FFBFBA945}" presName="childText" presStyleLbl="conFgAcc1" presStyleIdx="0" presStyleCnt="7">
        <dgm:presLayoutVars>
          <dgm:bulletEnabled val="1"/>
        </dgm:presLayoutVars>
      </dgm:prSet>
      <dgm:spPr/>
    </dgm:pt>
    <dgm:pt modelId="{78BDDBC6-693A-4C59-9B93-D669824887F6}" type="pres">
      <dgm:prSet presAssocID="{7B3E2A2F-F1EF-4F88-9F1F-16822E525718}" presName="spaceBetweenRectangles" presStyleCnt="0"/>
      <dgm:spPr/>
    </dgm:pt>
    <dgm:pt modelId="{5FCBD98C-58FB-4AA7-B14A-1285D5CCC279}" type="pres">
      <dgm:prSet presAssocID="{AAF72AF0-FC3E-43FE-A9AF-513F37ECA08F}" presName="parentLin" presStyleCnt="0"/>
      <dgm:spPr/>
    </dgm:pt>
    <dgm:pt modelId="{974F99C6-72EE-4D2F-B555-B5C9672C483C}" type="pres">
      <dgm:prSet presAssocID="{AAF72AF0-FC3E-43FE-A9AF-513F37ECA08F}" presName="parentLeftMargin" presStyleLbl="node1" presStyleIdx="0" presStyleCnt="7"/>
      <dgm:spPr/>
    </dgm:pt>
    <dgm:pt modelId="{E60097D7-12D0-41A6-AD16-8D86116332FA}" type="pres">
      <dgm:prSet presAssocID="{AAF72AF0-FC3E-43FE-A9AF-513F37ECA08F}" presName="parentText" presStyleLbl="node1" presStyleIdx="1" presStyleCnt="7" custScaleX="142857">
        <dgm:presLayoutVars>
          <dgm:chMax val="0"/>
          <dgm:bulletEnabled val="1"/>
        </dgm:presLayoutVars>
      </dgm:prSet>
      <dgm:spPr/>
    </dgm:pt>
    <dgm:pt modelId="{4CA13A22-40D0-485D-9C2D-95B4592AE0DB}" type="pres">
      <dgm:prSet presAssocID="{AAF72AF0-FC3E-43FE-A9AF-513F37ECA08F}" presName="negativeSpace" presStyleCnt="0"/>
      <dgm:spPr/>
    </dgm:pt>
    <dgm:pt modelId="{86E02A3E-471A-4324-80FA-74E66044111A}" type="pres">
      <dgm:prSet presAssocID="{AAF72AF0-FC3E-43FE-A9AF-513F37ECA08F}" presName="childText" presStyleLbl="conFgAcc1" presStyleIdx="1" presStyleCnt="7">
        <dgm:presLayoutVars>
          <dgm:bulletEnabled val="1"/>
        </dgm:presLayoutVars>
      </dgm:prSet>
      <dgm:spPr/>
    </dgm:pt>
    <dgm:pt modelId="{7F0C29FE-BD78-4F75-AD13-FE02A2004636}" type="pres">
      <dgm:prSet presAssocID="{4CB5CBE3-A0F7-4AA7-AD00-2E469AF98E2E}" presName="spaceBetweenRectangles" presStyleCnt="0"/>
      <dgm:spPr/>
    </dgm:pt>
    <dgm:pt modelId="{CDEA38AC-79D3-4C86-BBEA-9E024F236B60}" type="pres">
      <dgm:prSet presAssocID="{6D8686D9-4C29-4C21-B5F5-9C4629A07F9F}" presName="parentLin" presStyleCnt="0"/>
      <dgm:spPr/>
    </dgm:pt>
    <dgm:pt modelId="{74915F94-F033-4B62-B944-7DADDD1E5116}" type="pres">
      <dgm:prSet presAssocID="{6D8686D9-4C29-4C21-B5F5-9C4629A07F9F}" presName="parentLeftMargin" presStyleLbl="node1" presStyleIdx="1" presStyleCnt="7"/>
      <dgm:spPr/>
    </dgm:pt>
    <dgm:pt modelId="{6B8AE02B-F40E-46B6-8BFE-3CA8C1460290}" type="pres">
      <dgm:prSet presAssocID="{6D8686D9-4C29-4C21-B5F5-9C4629A07F9F}" presName="parentText" presStyleLbl="node1" presStyleIdx="2" presStyleCnt="7" custScaleX="142857">
        <dgm:presLayoutVars>
          <dgm:chMax val="0"/>
          <dgm:bulletEnabled val="1"/>
        </dgm:presLayoutVars>
      </dgm:prSet>
      <dgm:spPr/>
    </dgm:pt>
    <dgm:pt modelId="{7D499BB1-04C0-45F3-ADDA-721E9837DED0}" type="pres">
      <dgm:prSet presAssocID="{6D8686D9-4C29-4C21-B5F5-9C4629A07F9F}" presName="negativeSpace" presStyleCnt="0"/>
      <dgm:spPr/>
    </dgm:pt>
    <dgm:pt modelId="{B0DD74B8-6259-46FD-AF09-1D9B4EB4FE51}" type="pres">
      <dgm:prSet presAssocID="{6D8686D9-4C29-4C21-B5F5-9C4629A07F9F}" presName="childText" presStyleLbl="conFgAcc1" presStyleIdx="2" presStyleCnt="7">
        <dgm:presLayoutVars>
          <dgm:bulletEnabled val="1"/>
        </dgm:presLayoutVars>
      </dgm:prSet>
      <dgm:spPr/>
    </dgm:pt>
    <dgm:pt modelId="{CDD10BEA-2231-4CC2-BC20-0CFC198B5A60}" type="pres">
      <dgm:prSet presAssocID="{6D4F1171-7E86-4E6F-A00D-BA98ECC96698}" presName="spaceBetweenRectangles" presStyleCnt="0"/>
      <dgm:spPr/>
    </dgm:pt>
    <dgm:pt modelId="{6C14E5DB-62BF-46B5-A335-D066A3D22D3B}" type="pres">
      <dgm:prSet presAssocID="{163DAD01-D977-41E6-8D6C-98A0A35259C0}" presName="parentLin" presStyleCnt="0"/>
      <dgm:spPr/>
    </dgm:pt>
    <dgm:pt modelId="{2A5007F8-147A-4921-A7C8-3DE8F3CD774E}" type="pres">
      <dgm:prSet presAssocID="{163DAD01-D977-41E6-8D6C-98A0A35259C0}" presName="parentLeftMargin" presStyleLbl="node1" presStyleIdx="2" presStyleCnt="7"/>
      <dgm:spPr/>
    </dgm:pt>
    <dgm:pt modelId="{A987A799-79FD-48D5-B527-786BD21FBBC5}" type="pres">
      <dgm:prSet presAssocID="{163DAD01-D977-41E6-8D6C-98A0A35259C0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7955487B-A969-4F7D-897F-3FCDDDDCF143}" type="pres">
      <dgm:prSet presAssocID="{163DAD01-D977-41E6-8D6C-98A0A35259C0}" presName="negativeSpace" presStyleCnt="0"/>
      <dgm:spPr/>
    </dgm:pt>
    <dgm:pt modelId="{5DCE624B-5900-41D8-BC3C-57325BBD8C6D}" type="pres">
      <dgm:prSet presAssocID="{163DAD01-D977-41E6-8D6C-98A0A35259C0}" presName="childText" presStyleLbl="conFgAcc1" presStyleIdx="3" presStyleCnt="7" custLinFactNeighborX="2319" custLinFactNeighborY="-9407">
        <dgm:presLayoutVars>
          <dgm:bulletEnabled val="1"/>
        </dgm:presLayoutVars>
      </dgm:prSet>
      <dgm:spPr/>
    </dgm:pt>
    <dgm:pt modelId="{BE1E370D-66DC-4685-8306-6463176E8EE0}" type="pres">
      <dgm:prSet presAssocID="{2D613606-887E-4B95-A939-4E027C60B865}" presName="spaceBetweenRectangles" presStyleCnt="0"/>
      <dgm:spPr/>
    </dgm:pt>
    <dgm:pt modelId="{91607DC9-0F62-4F1D-9A3D-27200C90E8B8}" type="pres">
      <dgm:prSet presAssocID="{3784F368-A58A-4A8E-85A4-6D490EFDC289}" presName="parentLin" presStyleCnt="0"/>
      <dgm:spPr/>
    </dgm:pt>
    <dgm:pt modelId="{3EFCA282-25B5-4EC7-892C-14CACE8A7B49}" type="pres">
      <dgm:prSet presAssocID="{3784F368-A58A-4A8E-85A4-6D490EFDC289}" presName="parentLeftMargin" presStyleLbl="node1" presStyleIdx="3" presStyleCnt="7"/>
      <dgm:spPr/>
    </dgm:pt>
    <dgm:pt modelId="{6D8768EB-7D6B-4141-A331-7B33229FA825}" type="pres">
      <dgm:prSet presAssocID="{3784F368-A58A-4A8E-85A4-6D490EFDC289}" presName="parentText" presStyleLbl="node1" presStyleIdx="4" presStyleCnt="7" custScaleX="142857">
        <dgm:presLayoutVars>
          <dgm:chMax val="0"/>
          <dgm:bulletEnabled val="1"/>
        </dgm:presLayoutVars>
      </dgm:prSet>
      <dgm:spPr/>
    </dgm:pt>
    <dgm:pt modelId="{07FE1BBF-89DA-4D53-BA51-5946AF42D6A7}" type="pres">
      <dgm:prSet presAssocID="{3784F368-A58A-4A8E-85A4-6D490EFDC289}" presName="negativeSpace" presStyleCnt="0"/>
      <dgm:spPr/>
    </dgm:pt>
    <dgm:pt modelId="{DA103B68-05C3-4979-80C7-E4A2505C9A3A}" type="pres">
      <dgm:prSet presAssocID="{3784F368-A58A-4A8E-85A4-6D490EFDC289}" presName="childText" presStyleLbl="conFgAcc1" presStyleIdx="4" presStyleCnt="7">
        <dgm:presLayoutVars>
          <dgm:bulletEnabled val="1"/>
        </dgm:presLayoutVars>
      </dgm:prSet>
      <dgm:spPr/>
    </dgm:pt>
    <dgm:pt modelId="{14C11C3D-C03B-4E6C-9BEF-08A4BF085453}" type="pres">
      <dgm:prSet presAssocID="{6DBF7D57-1275-450F-BE0B-731F44B2C2AD}" presName="spaceBetweenRectangles" presStyleCnt="0"/>
      <dgm:spPr/>
    </dgm:pt>
    <dgm:pt modelId="{0F8C224E-7D62-4D1F-A601-62C0AE8F7D93}" type="pres">
      <dgm:prSet presAssocID="{055CC03B-0461-41FF-B38C-82644A6D4370}" presName="parentLin" presStyleCnt="0"/>
      <dgm:spPr/>
    </dgm:pt>
    <dgm:pt modelId="{0963CC51-E8DC-4941-BEB5-9DEF97E5B396}" type="pres">
      <dgm:prSet presAssocID="{055CC03B-0461-41FF-B38C-82644A6D4370}" presName="parentLeftMargin" presStyleLbl="node1" presStyleIdx="4" presStyleCnt="7"/>
      <dgm:spPr/>
    </dgm:pt>
    <dgm:pt modelId="{14B10C1A-69E3-4E0C-A243-A7EE5C595ACE}" type="pres">
      <dgm:prSet presAssocID="{055CC03B-0461-41FF-B38C-82644A6D4370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C2A6E508-8E89-4928-A362-6F2B7AF2D520}" type="pres">
      <dgm:prSet presAssocID="{055CC03B-0461-41FF-B38C-82644A6D4370}" presName="negativeSpace" presStyleCnt="0"/>
      <dgm:spPr/>
    </dgm:pt>
    <dgm:pt modelId="{1CD5D46E-C5EB-42E6-BFE2-E62D04C9CDC1}" type="pres">
      <dgm:prSet presAssocID="{055CC03B-0461-41FF-B38C-82644A6D4370}" presName="childText" presStyleLbl="conFgAcc1" presStyleIdx="5" presStyleCnt="7">
        <dgm:presLayoutVars>
          <dgm:bulletEnabled val="1"/>
        </dgm:presLayoutVars>
      </dgm:prSet>
      <dgm:spPr/>
    </dgm:pt>
    <dgm:pt modelId="{D17DDD07-B8C6-4DDD-A32E-288E3411D4B7}" type="pres">
      <dgm:prSet presAssocID="{AFC94257-66B5-416A-8957-5C6982C4842E}" presName="spaceBetweenRectangles" presStyleCnt="0"/>
      <dgm:spPr/>
    </dgm:pt>
    <dgm:pt modelId="{9B5D8B77-69EA-4007-9DB4-084E6EC4F46F}" type="pres">
      <dgm:prSet presAssocID="{86019EA5-BA71-4D3A-88D4-6445CEE510D0}" presName="parentLin" presStyleCnt="0"/>
      <dgm:spPr/>
    </dgm:pt>
    <dgm:pt modelId="{2CAD891E-32B8-44E3-8375-FFB5A0C903F2}" type="pres">
      <dgm:prSet presAssocID="{86019EA5-BA71-4D3A-88D4-6445CEE510D0}" presName="parentLeftMargin" presStyleLbl="node1" presStyleIdx="5" presStyleCnt="7"/>
      <dgm:spPr/>
    </dgm:pt>
    <dgm:pt modelId="{62DF0FB1-F68F-4C57-8DD5-497179A09192}" type="pres">
      <dgm:prSet presAssocID="{86019EA5-BA71-4D3A-88D4-6445CEE510D0}" presName="parentText" presStyleLbl="node1" presStyleIdx="6" presStyleCnt="7" custScaleX="142857">
        <dgm:presLayoutVars>
          <dgm:chMax val="0"/>
          <dgm:bulletEnabled val="1"/>
        </dgm:presLayoutVars>
      </dgm:prSet>
      <dgm:spPr/>
    </dgm:pt>
    <dgm:pt modelId="{6B997351-69A8-44B6-9728-8248492AED8C}" type="pres">
      <dgm:prSet presAssocID="{86019EA5-BA71-4D3A-88D4-6445CEE510D0}" presName="negativeSpace" presStyleCnt="0"/>
      <dgm:spPr/>
    </dgm:pt>
    <dgm:pt modelId="{CDFC9C21-6992-4556-A398-D17561B90935}" type="pres">
      <dgm:prSet presAssocID="{86019EA5-BA71-4D3A-88D4-6445CEE510D0}" presName="childText" presStyleLbl="conFgAcc1" presStyleIdx="6" presStyleCnt="7" custLinFactNeighborX="0" custLinFactNeighborY="-82602">
        <dgm:presLayoutVars>
          <dgm:bulletEnabled val="1"/>
        </dgm:presLayoutVars>
      </dgm:prSet>
      <dgm:spPr/>
    </dgm:pt>
  </dgm:ptLst>
  <dgm:cxnLst>
    <dgm:cxn modelId="{AEBBEA20-405A-4621-AFBF-0BCE09041AF2}" type="presOf" srcId="{6D8686D9-4C29-4C21-B5F5-9C4629A07F9F}" destId="{74915F94-F033-4B62-B944-7DADDD1E5116}" srcOrd="0" destOrd="0" presId="urn:microsoft.com/office/officeart/2005/8/layout/list1"/>
    <dgm:cxn modelId="{ED999960-A582-4524-B423-FE158DEC9757}" type="presOf" srcId="{163DAD01-D977-41E6-8D6C-98A0A35259C0}" destId="{2A5007F8-147A-4921-A7C8-3DE8F3CD774E}" srcOrd="0" destOrd="0" presId="urn:microsoft.com/office/officeart/2005/8/layout/list1"/>
    <dgm:cxn modelId="{290E6F68-0AF1-44DE-B300-E8A2B3B964B7}" type="presOf" srcId="{7A806D61-E33C-49BC-999E-961FFBFBA945}" destId="{C39C51A0-DBC6-4153-8BC4-426EE6A11E17}" srcOrd="0" destOrd="0" presId="urn:microsoft.com/office/officeart/2005/8/layout/list1"/>
    <dgm:cxn modelId="{A924EC78-ABB9-4C4E-A58C-9AC57F505C1B}" type="presOf" srcId="{7A806D61-E33C-49BC-999E-961FFBFBA945}" destId="{E6449552-D0CB-4A29-B7DB-7EC424BAE8AD}" srcOrd="1" destOrd="0" presId="urn:microsoft.com/office/officeart/2005/8/layout/list1"/>
    <dgm:cxn modelId="{1131047A-571A-4D99-85AE-8C40AA3B56F5}" type="presOf" srcId="{055CC03B-0461-41FF-B38C-82644A6D4370}" destId="{14B10C1A-69E3-4E0C-A243-A7EE5C595ACE}" srcOrd="1" destOrd="0" presId="urn:microsoft.com/office/officeart/2005/8/layout/list1"/>
    <dgm:cxn modelId="{B1ADBA7C-B088-4FFB-B75A-1089E6DC07CE}" type="presOf" srcId="{3784F368-A58A-4A8E-85A4-6D490EFDC289}" destId="{6D8768EB-7D6B-4141-A331-7B33229FA825}" srcOrd="1" destOrd="0" presId="urn:microsoft.com/office/officeart/2005/8/layout/list1"/>
    <dgm:cxn modelId="{63C2F17E-36D2-4F0C-BD95-47EF9DA0A55E}" type="presOf" srcId="{3784F368-A58A-4A8E-85A4-6D490EFDC289}" destId="{3EFCA282-25B5-4EC7-892C-14CACE8A7B49}" srcOrd="0" destOrd="0" presId="urn:microsoft.com/office/officeart/2005/8/layout/list1"/>
    <dgm:cxn modelId="{5641A081-F234-4FAF-ABCA-97ACCAD1D5B7}" srcId="{C56C0EF1-52B5-4136-B033-4B7672199BD3}" destId="{AAF72AF0-FC3E-43FE-A9AF-513F37ECA08F}" srcOrd="1" destOrd="0" parTransId="{D683346A-B1E1-4D43-A0E9-4321CE7C986A}" sibTransId="{4CB5CBE3-A0F7-4AA7-AD00-2E469AF98E2E}"/>
    <dgm:cxn modelId="{AD25A594-EB3E-449C-B582-FA8FBE573CB8}" type="presOf" srcId="{C56C0EF1-52B5-4136-B033-4B7672199BD3}" destId="{7AAEF82C-7211-478C-B249-3C7255D04EC6}" srcOrd="0" destOrd="0" presId="urn:microsoft.com/office/officeart/2005/8/layout/list1"/>
    <dgm:cxn modelId="{A2142B97-2645-42DD-ADC4-E7F5D62F73C5}" srcId="{C56C0EF1-52B5-4136-B033-4B7672199BD3}" destId="{055CC03B-0461-41FF-B38C-82644A6D4370}" srcOrd="5" destOrd="0" parTransId="{6A765CCF-9F0C-473C-BFDD-98AB4E252D99}" sibTransId="{AFC94257-66B5-416A-8957-5C6982C4842E}"/>
    <dgm:cxn modelId="{67AB6F9A-26A5-41F6-8052-91E628758C0C}" type="presOf" srcId="{055CC03B-0461-41FF-B38C-82644A6D4370}" destId="{0963CC51-E8DC-4941-BEB5-9DEF97E5B396}" srcOrd="0" destOrd="0" presId="urn:microsoft.com/office/officeart/2005/8/layout/list1"/>
    <dgm:cxn modelId="{AAAB6A9E-893C-4221-B779-5FB533493C54}" srcId="{C56C0EF1-52B5-4136-B033-4B7672199BD3}" destId="{163DAD01-D977-41E6-8D6C-98A0A35259C0}" srcOrd="3" destOrd="0" parTransId="{1F4B1C02-8BF6-474E-BD5D-2AD8B3205D15}" sibTransId="{2D613606-887E-4B95-A939-4E027C60B865}"/>
    <dgm:cxn modelId="{F49505AC-414F-431D-9856-575BF82FBE44}" srcId="{C56C0EF1-52B5-4136-B033-4B7672199BD3}" destId="{6D8686D9-4C29-4C21-B5F5-9C4629A07F9F}" srcOrd="2" destOrd="0" parTransId="{660A99F6-956B-4F45-9AFA-85907F6A87F2}" sibTransId="{6D4F1171-7E86-4E6F-A00D-BA98ECC96698}"/>
    <dgm:cxn modelId="{58FC8EB1-7947-4A69-B809-0CCF03D68380}" type="presOf" srcId="{163DAD01-D977-41E6-8D6C-98A0A35259C0}" destId="{A987A799-79FD-48D5-B527-786BD21FBBC5}" srcOrd="1" destOrd="0" presId="urn:microsoft.com/office/officeart/2005/8/layout/list1"/>
    <dgm:cxn modelId="{2DF19CBA-C337-4F11-817E-C5E6EBD788A4}" type="presOf" srcId="{86019EA5-BA71-4D3A-88D4-6445CEE510D0}" destId="{2CAD891E-32B8-44E3-8375-FFB5A0C903F2}" srcOrd="0" destOrd="0" presId="urn:microsoft.com/office/officeart/2005/8/layout/list1"/>
    <dgm:cxn modelId="{62FF47BC-6529-4D90-AE5B-1883AC601F3E}" type="presOf" srcId="{AAF72AF0-FC3E-43FE-A9AF-513F37ECA08F}" destId="{E60097D7-12D0-41A6-AD16-8D86116332FA}" srcOrd="1" destOrd="0" presId="urn:microsoft.com/office/officeart/2005/8/layout/list1"/>
    <dgm:cxn modelId="{C6F68ACD-61E6-4097-B4C9-A205832F09EB}" type="presOf" srcId="{86019EA5-BA71-4D3A-88D4-6445CEE510D0}" destId="{62DF0FB1-F68F-4C57-8DD5-497179A09192}" srcOrd="1" destOrd="0" presId="urn:microsoft.com/office/officeart/2005/8/layout/list1"/>
    <dgm:cxn modelId="{743780CF-EC61-4E7B-BDEC-429FDD11ADFF}" type="presOf" srcId="{AAF72AF0-FC3E-43FE-A9AF-513F37ECA08F}" destId="{974F99C6-72EE-4D2F-B555-B5C9672C483C}" srcOrd="0" destOrd="0" presId="urn:microsoft.com/office/officeart/2005/8/layout/list1"/>
    <dgm:cxn modelId="{DC9C1DD8-A794-4635-BB74-35B0002BA780}" srcId="{C56C0EF1-52B5-4136-B033-4B7672199BD3}" destId="{7A806D61-E33C-49BC-999E-961FFBFBA945}" srcOrd="0" destOrd="0" parTransId="{E2554120-7AFF-4E58-9270-6DFE1DFE9EB2}" sibTransId="{7B3E2A2F-F1EF-4F88-9F1F-16822E525718}"/>
    <dgm:cxn modelId="{8BA65AEE-AF63-4A4A-808B-C4C97D166627}" type="presOf" srcId="{6D8686D9-4C29-4C21-B5F5-9C4629A07F9F}" destId="{6B8AE02B-F40E-46B6-8BFE-3CA8C1460290}" srcOrd="1" destOrd="0" presId="urn:microsoft.com/office/officeart/2005/8/layout/list1"/>
    <dgm:cxn modelId="{5BD3ACEF-169F-4509-90EB-6C5B8306D577}" srcId="{C56C0EF1-52B5-4136-B033-4B7672199BD3}" destId="{3784F368-A58A-4A8E-85A4-6D490EFDC289}" srcOrd="4" destOrd="0" parTransId="{2E9C536E-AFAE-4124-A738-ADFF16E1FF98}" sibTransId="{6DBF7D57-1275-450F-BE0B-731F44B2C2AD}"/>
    <dgm:cxn modelId="{1F9431F6-7B40-4CE0-86BC-15323D34558C}" srcId="{C56C0EF1-52B5-4136-B033-4B7672199BD3}" destId="{86019EA5-BA71-4D3A-88D4-6445CEE510D0}" srcOrd="6" destOrd="0" parTransId="{74F4F01A-5790-4665-B18B-A39E8DA4193E}" sibTransId="{402F0B7B-20D2-4663-8180-EDD1C752E131}"/>
    <dgm:cxn modelId="{0047A55D-88F2-4D9E-9B79-30ADC219B551}" type="presParOf" srcId="{7AAEF82C-7211-478C-B249-3C7255D04EC6}" destId="{03A16EA6-528C-4BDC-B8F6-0F2B9B1DC210}" srcOrd="0" destOrd="0" presId="urn:microsoft.com/office/officeart/2005/8/layout/list1"/>
    <dgm:cxn modelId="{F552B5A8-B9C3-41F0-8A30-E87A8A4DDC19}" type="presParOf" srcId="{03A16EA6-528C-4BDC-B8F6-0F2B9B1DC210}" destId="{C39C51A0-DBC6-4153-8BC4-426EE6A11E17}" srcOrd="0" destOrd="0" presId="urn:microsoft.com/office/officeart/2005/8/layout/list1"/>
    <dgm:cxn modelId="{228CA72B-CA3A-40DD-85FA-55D9A9E88B3E}" type="presParOf" srcId="{03A16EA6-528C-4BDC-B8F6-0F2B9B1DC210}" destId="{E6449552-D0CB-4A29-B7DB-7EC424BAE8AD}" srcOrd="1" destOrd="0" presId="urn:microsoft.com/office/officeart/2005/8/layout/list1"/>
    <dgm:cxn modelId="{D5C6EBF2-3DCE-41D7-B865-FED49D103A6B}" type="presParOf" srcId="{7AAEF82C-7211-478C-B249-3C7255D04EC6}" destId="{309164B4-239C-40FF-8BFA-7B8F282678F0}" srcOrd="1" destOrd="0" presId="urn:microsoft.com/office/officeart/2005/8/layout/list1"/>
    <dgm:cxn modelId="{7E895AEB-192E-41D1-83CF-515F3E0D6A7B}" type="presParOf" srcId="{7AAEF82C-7211-478C-B249-3C7255D04EC6}" destId="{CEA40C72-3684-48A7-A38F-C8D3AB91DDA6}" srcOrd="2" destOrd="0" presId="urn:microsoft.com/office/officeart/2005/8/layout/list1"/>
    <dgm:cxn modelId="{6AEF50F5-7A60-42AD-BE78-613D1262AFEC}" type="presParOf" srcId="{7AAEF82C-7211-478C-B249-3C7255D04EC6}" destId="{78BDDBC6-693A-4C59-9B93-D669824887F6}" srcOrd="3" destOrd="0" presId="urn:microsoft.com/office/officeart/2005/8/layout/list1"/>
    <dgm:cxn modelId="{51D76A4A-6037-4427-85F7-7841CA59E6D9}" type="presParOf" srcId="{7AAEF82C-7211-478C-B249-3C7255D04EC6}" destId="{5FCBD98C-58FB-4AA7-B14A-1285D5CCC279}" srcOrd="4" destOrd="0" presId="urn:microsoft.com/office/officeart/2005/8/layout/list1"/>
    <dgm:cxn modelId="{D742CCBD-77DA-414C-B4E9-B3D54CACEA8B}" type="presParOf" srcId="{5FCBD98C-58FB-4AA7-B14A-1285D5CCC279}" destId="{974F99C6-72EE-4D2F-B555-B5C9672C483C}" srcOrd="0" destOrd="0" presId="urn:microsoft.com/office/officeart/2005/8/layout/list1"/>
    <dgm:cxn modelId="{85C495B3-18E1-40EC-B2A3-D5C2DC23D43E}" type="presParOf" srcId="{5FCBD98C-58FB-4AA7-B14A-1285D5CCC279}" destId="{E60097D7-12D0-41A6-AD16-8D86116332FA}" srcOrd="1" destOrd="0" presId="urn:microsoft.com/office/officeart/2005/8/layout/list1"/>
    <dgm:cxn modelId="{97D40C45-842F-4F3A-8682-0BB210286CDC}" type="presParOf" srcId="{7AAEF82C-7211-478C-B249-3C7255D04EC6}" destId="{4CA13A22-40D0-485D-9C2D-95B4592AE0DB}" srcOrd="5" destOrd="0" presId="urn:microsoft.com/office/officeart/2005/8/layout/list1"/>
    <dgm:cxn modelId="{403E1770-7A4D-4B01-B231-A3CA96CFBFF9}" type="presParOf" srcId="{7AAEF82C-7211-478C-B249-3C7255D04EC6}" destId="{86E02A3E-471A-4324-80FA-74E66044111A}" srcOrd="6" destOrd="0" presId="urn:microsoft.com/office/officeart/2005/8/layout/list1"/>
    <dgm:cxn modelId="{20E595CD-8F84-4B25-8074-F25C3E55DB47}" type="presParOf" srcId="{7AAEF82C-7211-478C-B249-3C7255D04EC6}" destId="{7F0C29FE-BD78-4F75-AD13-FE02A2004636}" srcOrd="7" destOrd="0" presId="urn:microsoft.com/office/officeart/2005/8/layout/list1"/>
    <dgm:cxn modelId="{76938621-FD27-4390-9C0B-2B49EB4483D2}" type="presParOf" srcId="{7AAEF82C-7211-478C-B249-3C7255D04EC6}" destId="{CDEA38AC-79D3-4C86-BBEA-9E024F236B60}" srcOrd="8" destOrd="0" presId="urn:microsoft.com/office/officeart/2005/8/layout/list1"/>
    <dgm:cxn modelId="{E0499F21-5028-4B03-BBB1-4739C40D7C99}" type="presParOf" srcId="{CDEA38AC-79D3-4C86-BBEA-9E024F236B60}" destId="{74915F94-F033-4B62-B944-7DADDD1E5116}" srcOrd="0" destOrd="0" presId="urn:microsoft.com/office/officeart/2005/8/layout/list1"/>
    <dgm:cxn modelId="{0E7850EA-1E30-46E3-B814-87EF632E8E70}" type="presParOf" srcId="{CDEA38AC-79D3-4C86-BBEA-9E024F236B60}" destId="{6B8AE02B-F40E-46B6-8BFE-3CA8C1460290}" srcOrd="1" destOrd="0" presId="urn:microsoft.com/office/officeart/2005/8/layout/list1"/>
    <dgm:cxn modelId="{18C3BF69-AABE-4964-BF3B-D9CCEA967250}" type="presParOf" srcId="{7AAEF82C-7211-478C-B249-3C7255D04EC6}" destId="{7D499BB1-04C0-45F3-ADDA-721E9837DED0}" srcOrd="9" destOrd="0" presId="urn:microsoft.com/office/officeart/2005/8/layout/list1"/>
    <dgm:cxn modelId="{2F58847E-3E03-460E-B364-8DA6A2A30270}" type="presParOf" srcId="{7AAEF82C-7211-478C-B249-3C7255D04EC6}" destId="{B0DD74B8-6259-46FD-AF09-1D9B4EB4FE51}" srcOrd="10" destOrd="0" presId="urn:microsoft.com/office/officeart/2005/8/layout/list1"/>
    <dgm:cxn modelId="{4197B65A-5340-4B7F-A816-BF12D5ABA6C4}" type="presParOf" srcId="{7AAEF82C-7211-478C-B249-3C7255D04EC6}" destId="{CDD10BEA-2231-4CC2-BC20-0CFC198B5A60}" srcOrd="11" destOrd="0" presId="urn:microsoft.com/office/officeart/2005/8/layout/list1"/>
    <dgm:cxn modelId="{F6EB36A3-4786-4885-82D9-EEF8E030DEFC}" type="presParOf" srcId="{7AAEF82C-7211-478C-B249-3C7255D04EC6}" destId="{6C14E5DB-62BF-46B5-A335-D066A3D22D3B}" srcOrd="12" destOrd="0" presId="urn:microsoft.com/office/officeart/2005/8/layout/list1"/>
    <dgm:cxn modelId="{28400C7A-AE69-44FE-8F0D-9D009E94C9F0}" type="presParOf" srcId="{6C14E5DB-62BF-46B5-A335-D066A3D22D3B}" destId="{2A5007F8-147A-4921-A7C8-3DE8F3CD774E}" srcOrd="0" destOrd="0" presId="urn:microsoft.com/office/officeart/2005/8/layout/list1"/>
    <dgm:cxn modelId="{AF01D137-5914-4EEB-B470-3B9D6188D90A}" type="presParOf" srcId="{6C14E5DB-62BF-46B5-A335-D066A3D22D3B}" destId="{A987A799-79FD-48D5-B527-786BD21FBBC5}" srcOrd="1" destOrd="0" presId="urn:microsoft.com/office/officeart/2005/8/layout/list1"/>
    <dgm:cxn modelId="{3D7983F3-618D-4F43-8C56-88784B7B5E31}" type="presParOf" srcId="{7AAEF82C-7211-478C-B249-3C7255D04EC6}" destId="{7955487B-A969-4F7D-897F-3FCDDDDCF143}" srcOrd="13" destOrd="0" presId="urn:microsoft.com/office/officeart/2005/8/layout/list1"/>
    <dgm:cxn modelId="{1AA423FC-630A-4C01-AD71-6C50905B6670}" type="presParOf" srcId="{7AAEF82C-7211-478C-B249-3C7255D04EC6}" destId="{5DCE624B-5900-41D8-BC3C-57325BBD8C6D}" srcOrd="14" destOrd="0" presId="urn:microsoft.com/office/officeart/2005/8/layout/list1"/>
    <dgm:cxn modelId="{D0D85F7C-F0F5-4AC5-847F-992A932D028F}" type="presParOf" srcId="{7AAEF82C-7211-478C-B249-3C7255D04EC6}" destId="{BE1E370D-66DC-4685-8306-6463176E8EE0}" srcOrd="15" destOrd="0" presId="urn:microsoft.com/office/officeart/2005/8/layout/list1"/>
    <dgm:cxn modelId="{9BF0755C-D056-4599-94DD-DE7134310500}" type="presParOf" srcId="{7AAEF82C-7211-478C-B249-3C7255D04EC6}" destId="{91607DC9-0F62-4F1D-9A3D-27200C90E8B8}" srcOrd="16" destOrd="0" presId="urn:microsoft.com/office/officeart/2005/8/layout/list1"/>
    <dgm:cxn modelId="{AEB65DD1-E791-4424-92FE-6A56A4D3539F}" type="presParOf" srcId="{91607DC9-0F62-4F1D-9A3D-27200C90E8B8}" destId="{3EFCA282-25B5-4EC7-892C-14CACE8A7B49}" srcOrd="0" destOrd="0" presId="urn:microsoft.com/office/officeart/2005/8/layout/list1"/>
    <dgm:cxn modelId="{6D573555-F668-4A07-BF01-4DA0EEF5E4B7}" type="presParOf" srcId="{91607DC9-0F62-4F1D-9A3D-27200C90E8B8}" destId="{6D8768EB-7D6B-4141-A331-7B33229FA825}" srcOrd="1" destOrd="0" presId="urn:microsoft.com/office/officeart/2005/8/layout/list1"/>
    <dgm:cxn modelId="{558C471A-BA29-4F08-9F5B-F47AAD3014A4}" type="presParOf" srcId="{7AAEF82C-7211-478C-B249-3C7255D04EC6}" destId="{07FE1BBF-89DA-4D53-BA51-5946AF42D6A7}" srcOrd="17" destOrd="0" presId="urn:microsoft.com/office/officeart/2005/8/layout/list1"/>
    <dgm:cxn modelId="{E1B755CA-F8C2-42B8-B2CD-B4B17B34B0F3}" type="presParOf" srcId="{7AAEF82C-7211-478C-B249-3C7255D04EC6}" destId="{DA103B68-05C3-4979-80C7-E4A2505C9A3A}" srcOrd="18" destOrd="0" presId="urn:microsoft.com/office/officeart/2005/8/layout/list1"/>
    <dgm:cxn modelId="{FB7571DF-AF56-4A05-B7E3-A846D6DF571F}" type="presParOf" srcId="{7AAEF82C-7211-478C-B249-3C7255D04EC6}" destId="{14C11C3D-C03B-4E6C-9BEF-08A4BF085453}" srcOrd="19" destOrd="0" presId="urn:microsoft.com/office/officeart/2005/8/layout/list1"/>
    <dgm:cxn modelId="{29794953-24A6-4265-9908-E1EBC12EBA1B}" type="presParOf" srcId="{7AAEF82C-7211-478C-B249-3C7255D04EC6}" destId="{0F8C224E-7D62-4D1F-A601-62C0AE8F7D93}" srcOrd="20" destOrd="0" presId="urn:microsoft.com/office/officeart/2005/8/layout/list1"/>
    <dgm:cxn modelId="{73975A2A-54A2-4DBD-A38A-EF5AD0CBFE85}" type="presParOf" srcId="{0F8C224E-7D62-4D1F-A601-62C0AE8F7D93}" destId="{0963CC51-E8DC-4941-BEB5-9DEF97E5B396}" srcOrd="0" destOrd="0" presId="urn:microsoft.com/office/officeart/2005/8/layout/list1"/>
    <dgm:cxn modelId="{27E56EEC-6034-4BA3-99A1-71AD0D076854}" type="presParOf" srcId="{0F8C224E-7D62-4D1F-A601-62C0AE8F7D93}" destId="{14B10C1A-69E3-4E0C-A243-A7EE5C595ACE}" srcOrd="1" destOrd="0" presId="urn:microsoft.com/office/officeart/2005/8/layout/list1"/>
    <dgm:cxn modelId="{A8CB10AB-BB57-40F0-833B-5DB40A1EF1C1}" type="presParOf" srcId="{7AAEF82C-7211-478C-B249-3C7255D04EC6}" destId="{C2A6E508-8E89-4928-A362-6F2B7AF2D520}" srcOrd="21" destOrd="0" presId="urn:microsoft.com/office/officeart/2005/8/layout/list1"/>
    <dgm:cxn modelId="{015D7462-EEB3-42DC-AE68-25358840CF26}" type="presParOf" srcId="{7AAEF82C-7211-478C-B249-3C7255D04EC6}" destId="{1CD5D46E-C5EB-42E6-BFE2-E62D04C9CDC1}" srcOrd="22" destOrd="0" presId="urn:microsoft.com/office/officeart/2005/8/layout/list1"/>
    <dgm:cxn modelId="{47D535BE-3CC4-4050-80E9-6B9980BC2D4A}" type="presParOf" srcId="{7AAEF82C-7211-478C-B249-3C7255D04EC6}" destId="{D17DDD07-B8C6-4DDD-A32E-288E3411D4B7}" srcOrd="23" destOrd="0" presId="urn:microsoft.com/office/officeart/2005/8/layout/list1"/>
    <dgm:cxn modelId="{C61B92EE-7618-4CCC-AB12-F6F05423597B}" type="presParOf" srcId="{7AAEF82C-7211-478C-B249-3C7255D04EC6}" destId="{9B5D8B77-69EA-4007-9DB4-084E6EC4F46F}" srcOrd="24" destOrd="0" presId="urn:microsoft.com/office/officeart/2005/8/layout/list1"/>
    <dgm:cxn modelId="{0A9AD5F9-0D2F-447F-A9BE-A171C2305A54}" type="presParOf" srcId="{9B5D8B77-69EA-4007-9DB4-084E6EC4F46F}" destId="{2CAD891E-32B8-44E3-8375-FFB5A0C903F2}" srcOrd="0" destOrd="0" presId="urn:microsoft.com/office/officeart/2005/8/layout/list1"/>
    <dgm:cxn modelId="{4891F0B6-D018-49DD-9A6F-7D8C1D41CDC4}" type="presParOf" srcId="{9B5D8B77-69EA-4007-9DB4-084E6EC4F46F}" destId="{62DF0FB1-F68F-4C57-8DD5-497179A09192}" srcOrd="1" destOrd="0" presId="urn:microsoft.com/office/officeart/2005/8/layout/list1"/>
    <dgm:cxn modelId="{D1B5505F-5D16-4F73-96DD-FBFEB80F2651}" type="presParOf" srcId="{7AAEF82C-7211-478C-B249-3C7255D04EC6}" destId="{6B997351-69A8-44B6-9728-8248492AED8C}" srcOrd="25" destOrd="0" presId="urn:microsoft.com/office/officeart/2005/8/layout/list1"/>
    <dgm:cxn modelId="{2479A013-E44C-40C6-AA7C-C0287A1BEED5}" type="presParOf" srcId="{7AAEF82C-7211-478C-B249-3C7255D04EC6}" destId="{CDFC9C21-6992-4556-A398-D17561B9093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E21209-F8F7-4E16-AEE3-9DA4A465D87B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6D95A7B5-7C82-4CA5-A688-09DE9476E4C2}">
      <dgm:prSet phldrT="[Text]" custT="1"/>
      <dgm:spPr/>
      <dgm:t>
        <a:bodyPr/>
        <a:lstStyle/>
        <a:p>
          <a:r>
            <a:rPr lang="en-US" sz="3800" dirty="0">
              <a:latin typeface="Cambria" panose="02040503050406030204" pitchFamily="18" charset="0"/>
              <a:ea typeface="Cambria" panose="02040503050406030204" pitchFamily="18" charset="0"/>
            </a:rPr>
            <a:t>Webinars are seminars, presentations, teaching or workshops that are conducted face-to-face </a:t>
          </a:r>
          <a:r>
            <a:rPr lang="en-US" sz="3800" dirty="0">
              <a:latin typeface="Book Antiqua" panose="02040602050305030304" pitchFamily="18" charset="0"/>
              <a:ea typeface="Cambria" panose="02040503050406030204" pitchFamily="18" charset="0"/>
            </a:rPr>
            <a:t>online</a:t>
          </a:r>
          <a:r>
            <a:rPr lang="en-US" sz="3800" dirty="0">
              <a:latin typeface="Cambria" panose="02040503050406030204" pitchFamily="18" charset="0"/>
              <a:ea typeface="Cambria" panose="02040503050406030204" pitchFamily="18" charset="0"/>
            </a:rPr>
            <a:t> and delivered via the internet, attended by participants remotely and in different locations</a:t>
          </a:r>
          <a:endParaRPr lang="en-ID" sz="3800" dirty="0">
            <a:latin typeface="Book Antiqua" panose="02040602050305030304" pitchFamily="18" charset="0"/>
          </a:endParaRPr>
        </a:p>
      </dgm:t>
    </dgm:pt>
    <dgm:pt modelId="{52F2BAC5-4D8E-4542-9A68-5E1433938309}" type="sibTrans" cxnId="{0DFE5246-CB29-46C1-AEB8-131FFACA1471}">
      <dgm:prSet/>
      <dgm:spPr/>
      <dgm:t>
        <a:bodyPr/>
        <a:lstStyle/>
        <a:p>
          <a:endParaRPr lang="en-ID"/>
        </a:p>
      </dgm:t>
    </dgm:pt>
    <dgm:pt modelId="{80878AA9-1078-4589-B8E9-A65DA14C74E9}" type="parTrans" cxnId="{0DFE5246-CB29-46C1-AEB8-131FFACA1471}">
      <dgm:prSet/>
      <dgm:spPr/>
      <dgm:t>
        <a:bodyPr/>
        <a:lstStyle/>
        <a:p>
          <a:endParaRPr lang="en-ID"/>
        </a:p>
      </dgm:t>
    </dgm:pt>
    <dgm:pt modelId="{B85B668B-F3B8-4277-8A6A-3AE038AB2DC9}" type="pres">
      <dgm:prSet presAssocID="{71E21209-F8F7-4E16-AEE3-9DA4A465D87B}" presName="linear" presStyleCnt="0">
        <dgm:presLayoutVars>
          <dgm:animLvl val="lvl"/>
          <dgm:resizeHandles val="exact"/>
        </dgm:presLayoutVars>
      </dgm:prSet>
      <dgm:spPr/>
    </dgm:pt>
    <dgm:pt modelId="{44666DF6-09E8-4436-9454-A762A61AE4EC}" type="pres">
      <dgm:prSet presAssocID="{6D95A7B5-7C82-4CA5-A688-09DE9476E4C2}" presName="parentText" presStyleLbl="node1" presStyleIdx="0" presStyleCnt="1" custLinFactNeighborY="-6844">
        <dgm:presLayoutVars>
          <dgm:chMax val="0"/>
          <dgm:bulletEnabled val="1"/>
        </dgm:presLayoutVars>
      </dgm:prSet>
      <dgm:spPr/>
    </dgm:pt>
  </dgm:ptLst>
  <dgm:cxnLst>
    <dgm:cxn modelId="{C6BCEA39-BB26-477B-9F69-318E2243BEE0}" type="presOf" srcId="{6D95A7B5-7C82-4CA5-A688-09DE9476E4C2}" destId="{44666DF6-09E8-4436-9454-A762A61AE4EC}" srcOrd="0" destOrd="0" presId="urn:microsoft.com/office/officeart/2005/8/layout/vList2"/>
    <dgm:cxn modelId="{67444F45-2C1F-49FA-8DB0-99E4BF8FE493}" type="presOf" srcId="{71E21209-F8F7-4E16-AEE3-9DA4A465D87B}" destId="{B85B668B-F3B8-4277-8A6A-3AE038AB2DC9}" srcOrd="0" destOrd="0" presId="urn:microsoft.com/office/officeart/2005/8/layout/vList2"/>
    <dgm:cxn modelId="{0DFE5246-CB29-46C1-AEB8-131FFACA1471}" srcId="{71E21209-F8F7-4E16-AEE3-9DA4A465D87B}" destId="{6D95A7B5-7C82-4CA5-A688-09DE9476E4C2}" srcOrd="0" destOrd="0" parTransId="{80878AA9-1078-4589-B8E9-A65DA14C74E9}" sibTransId="{52F2BAC5-4D8E-4542-9A68-5E1433938309}"/>
    <dgm:cxn modelId="{BB6EBA7B-9E81-416E-9906-FDE21E3A19BA}" type="presParOf" srcId="{B85B668B-F3B8-4277-8A6A-3AE038AB2DC9}" destId="{44666DF6-09E8-4436-9454-A762A61AE4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6C0EF1-52B5-4136-B033-4B7672199BD3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7A806D61-E33C-49BC-999E-961FFBFBA945}">
      <dgm:prSet phldrT="[Text]" custT="1"/>
      <dgm:spPr/>
      <dgm:t>
        <a:bodyPr/>
        <a:lstStyle/>
        <a:p>
          <a:pPr>
            <a:buAutoNum type="arabicParenBoth"/>
          </a:pPr>
          <a:r>
            <a:rPr lang="en-US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(1) </a:t>
          </a:r>
          <a:r>
            <a:rPr lang="en-ID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cost-effective because it does not require travel costs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E2554120-7AFF-4E58-9270-6DFE1DFE9EB2}" type="parTrans" cxnId="{DC9C1DD8-A794-4635-BB74-35B0002BA780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7B3E2A2F-F1EF-4F88-9F1F-16822E525718}" type="sibTrans" cxnId="{DC9C1DD8-A794-4635-BB74-35B0002BA780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055CC03B-0461-41FF-B38C-82644A6D4370}">
      <dgm:prSet phldrT="[Text]" custT="1"/>
      <dgm:spPr/>
      <dgm:t>
        <a:bodyPr/>
        <a:lstStyle/>
        <a:p>
          <a:r>
            <a:rPr lang="en-US" sz="1800" b="0" dirty="0">
              <a:latin typeface="Book Antiqua" panose="02040602050305030304" pitchFamily="18" charset="0"/>
            </a:rPr>
            <a:t>(6) </a:t>
          </a:r>
          <a:r>
            <a:rPr lang="en-ID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interact directly with speaker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6A765CCF-9F0C-473C-BFDD-98AB4E252D99}" type="parTrans" cxnId="{A2142B97-2645-42DD-ADC4-E7F5D62F73C5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AFC94257-66B5-416A-8957-5C6982C4842E}" type="sibTrans" cxnId="{A2142B97-2645-42DD-ADC4-E7F5D62F73C5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86019EA5-BA71-4D3A-88D4-6445CEE510D0}">
      <dgm:prSet phldrT="[Text]" custT="1"/>
      <dgm:spPr/>
      <dgm:t>
        <a:bodyPr/>
        <a:lstStyle/>
        <a:p>
          <a:r>
            <a:rPr lang="en-US" sz="1800" b="0" dirty="0">
              <a:latin typeface="Book Antiqua" panose="02040602050305030304" pitchFamily="18" charset="0"/>
            </a:rPr>
            <a:t>(7) </a:t>
          </a:r>
          <a:r>
            <a:rPr lang="en-ID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increase knowledge and experience in the learning process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74F4F01A-5790-4665-B18B-A39E8DA4193E}" type="parTrans" cxnId="{1F9431F6-7B40-4CE0-86BC-15323D34558C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402F0B7B-20D2-4663-8180-EDD1C752E131}" type="sibTrans" cxnId="{1F9431F6-7B40-4CE0-86BC-15323D34558C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AAF72AF0-FC3E-43FE-A9AF-513F37ECA08F}">
      <dgm:prSet phldrT="[Text]" custT="1"/>
      <dgm:spPr/>
      <dgm:t>
        <a:bodyPr/>
        <a:lstStyle/>
        <a:p>
          <a:r>
            <a:rPr lang="en-US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(2) </a:t>
          </a:r>
          <a:r>
            <a:rPr lang="en-ID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easier registration and administration process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D683346A-B1E1-4D43-A0E9-4321CE7C986A}" type="parTrans" cxnId="{5641A081-F234-4FAF-ABCA-97ACCAD1D5B7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4CB5CBE3-A0F7-4AA7-AD00-2E469AF98E2E}" type="sibTrans" cxnId="{5641A081-F234-4FAF-ABCA-97ACCAD1D5B7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6D8686D9-4C29-4C21-B5F5-9C4629A07F9F}">
      <dgm:prSet phldrT="[Text]" custT="1"/>
      <dgm:spPr/>
      <dgm:t>
        <a:bodyPr/>
        <a:lstStyle/>
        <a:p>
          <a:r>
            <a:rPr lang="en-US" sz="1800" b="0" dirty="0">
              <a:latin typeface="Book Antiqua" panose="02040602050305030304" pitchFamily="18" charset="0"/>
            </a:rPr>
            <a:t>(3) </a:t>
          </a:r>
          <a:r>
            <a:rPr lang="en-ID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be followed by many participants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660A99F6-956B-4F45-9AFA-85907F6A87F2}" type="parTrans" cxnId="{F49505AC-414F-431D-9856-575BF82FBE44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6D4F1171-7E86-4E6F-A00D-BA98ECC96698}" type="sibTrans" cxnId="{F49505AC-414F-431D-9856-575BF82FBE44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163DAD01-D977-41E6-8D6C-98A0A35259C0}">
      <dgm:prSet phldrT="[Text]" custT="1"/>
      <dgm:spPr/>
      <dgm:t>
        <a:bodyPr/>
        <a:lstStyle/>
        <a:p>
          <a:r>
            <a:rPr lang="en-US" sz="1800" b="0" dirty="0">
              <a:latin typeface="Book Antiqua" panose="02040602050305030304" pitchFamily="18" charset="0"/>
            </a:rPr>
            <a:t>(4) </a:t>
          </a:r>
          <a:r>
            <a:rPr lang="en-ID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be recorded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1F4B1C02-8BF6-474E-BD5D-2AD8B3205D15}" type="parTrans" cxnId="{AAAB6A9E-893C-4221-B779-5FB533493C54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2D613606-887E-4B95-A939-4E027C60B865}" type="sibTrans" cxnId="{AAAB6A9E-893C-4221-B779-5FB533493C54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3784F368-A58A-4A8E-85A4-6D490EFDC289}">
      <dgm:prSet phldrT="[Text]" custT="1"/>
      <dgm:spPr/>
      <dgm:t>
        <a:bodyPr/>
        <a:lstStyle/>
        <a:p>
          <a:r>
            <a:rPr lang="en-US" sz="1800" b="0" dirty="0">
              <a:latin typeface="Book Antiqua" panose="02040602050305030304" pitchFamily="18" charset="0"/>
            </a:rPr>
            <a:t>(5) </a:t>
          </a:r>
          <a:r>
            <a:rPr lang="en-ID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see the material directly in the form of images, videos, or information via chat or quick and answer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2E9C536E-AFAE-4124-A738-ADFF16E1FF98}" type="parTrans" cxnId="{5BD3ACEF-169F-4509-90EB-6C5B8306D577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6DBF7D57-1275-450F-BE0B-731F44B2C2AD}" type="sibTrans" cxnId="{5BD3ACEF-169F-4509-90EB-6C5B8306D577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CC006E96-4AFE-411E-94FB-2933FA73C32E}">
      <dgm:prSet phldrT="[Text]" custT="1"/>
      <dgm:spPr/>
      <dgm:t>
        <a:bodyPr/>
        <a:lstStyle/>
        <a:p>
          <a:r>
            <a:rPr lang="en-US" sz="1800" b="0" dirty="0">
              <a:latin typeface="Book Antiqua" panose="02040602050305030304" pitchFamily="18" charset="0"/>
            </a:rPr>
            <a:t>(8) </a:t>
          </a:r>
          <a:r>
            <a:rPr lang="en-ID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improve competence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7A804534-64C6-44FE-B156-C8599737B972}" type="parTrans" cxnId="{3F4DE189-07E2-4C14-8AFC-517465A21B2C}">
      <dgm:prSet/>
      <dgm:spPr/>
      <dgm:t>
        <a:bodyPr/>
        <a:lstStyle/>
        <a:p>
          <a:endParaRPr lang="en-ID" sz="1800" b="0">
            <a:latin typeface="Book Antiqua" panose="02040602050305030304" pitchFamily="18" charset="0"/>
          </a:endParaRPr>
        </a:p>
      </dgm:t>
    </dgm:pt>
    <dgm:pt modelId="{C8EA8C74-06E2-4526-BA14-0D07F40C3E46}" type="sibTrans" cxnId="{3F4DE189-07E2-4C14-8AFC-517465A21B2C}">
      <dgm:prSet/>
      <dgm:spPr/>
      <dgm:t>
        <a:bodyPr/>
        <a:lstStyle/>
        <a:p>
          <a:endParaRPr lang="en-ID" sz="1800" b="0">
            <a:latin typeface="Book Antiqua" panose="02040602050305030304" pitchFamily="18" charset="0"/>
          </a:endParaRPr>
        </a:p>
      </dgm:t>
    </dgm:pt>
    <dgm:pt modelId="{7AAEF82C-7211-478C-B249-3C7255D04EC6}" type="pres">
      <dgm:prSet presAssocID="{C56C0EF1-52B5-4136-B033-4B7672199BD3}" presName="linear" presStyleCnt="0">
        <dgm:presLayoutVars>
          <dgm:dir/>
          <dgm:animLvl val="lvl"/>
          <dgm:resizeHandles val="exact"/>
        </dgm:presLayoutVars>
      </dgm:prSet>
      <dgm:spPr/>
    </dgm:pt>
    <dgm:pt modelId="{03A16EA6-528C-4BDC-B8F6-0F2B9B1DC210}" type="pres">
      <dgm:prSet presAssocID="{7A806D61-E33C-49BC-999E-961FFBFBA945}" presName="parentLin" presStyleCnt="0"/>
      <dgm:spPr/>
    </dgm:pt>
    <dgm:pt modelId="{C39C51A0-DBC6-4153-8BC4-426EE6A11E17}" type="pres">
      <dgm:prSet presAssocID="{7A806D61-E33C-49BC-999E-961FFBFBA945}" presName="parentLeftMargin" presStyleLbl="node1" presStyleIdx="0" presStyleCnt="8"/>
      <dgm:spPr/>
    </dgm:pt>
    <dgm:pt modelId="{E6449552-D0CB-4A29-B7DB-7EC424BAE8AD}" type="pres">
      <dgm:prSet presAssocID="{7A806D61-E33C-49BC-999E-961FFBFBA945}" presName="parentText" presStyleLbl="node1" presStyleIdx="0" presStyleCnt="8" custScaleX="142857">
        <dgm:presLayoutVars>
          <dgm:chMax val="0"/>
          <dgm:bulletEnabled val="1"/>
        </dgm:presLayoutVars>
      </dgm:prSet>
      <dgm:spPr/>
    </dgm:pt>
    <dgm:pt modelId="{309164B4-239C-40FF-8BFA-7B8F282678F0}" type="pres">
      <dgm:prSet presAssocID="{7A806D61-E33C-49BC-999E-961FFBFBA945}" presName="negativeSpace" presStyleCnt="0"/>
      <dgm:spPr/>
    </dgm:pt>
    <dgm:pt modelId="{CEA40C72-3684-48A7-A38F-C8D3AB91DDA6}" type="pres">
      <dgm:prSet presAssocID="{7A806D61-E33C-49BC-999E-961FFBFBA945}" presName="childText" presStyleLbl="conFgAcc1" presStyleIdx="0" presStyleCnt="8">
        <dgm:presLayoutVars>
          <dgm:bulletEnabled val="1"/>
        </dgm:presLayoutVars>
      </dgm:prSet>
      <dgm:spPr/>
    </dgm:pt>
    <dgm:pt modelId="{78BDDBC6-693A-4C59-9B93-D669824887F6}" type="pres">
      <dgm:prSet presAssocID="{7B3E2A2F-F1EF-4F88-9F1F-16822E525718}" presName="spaceBetweenRectangles" presStyleCnt="0"/>
      <dgm:spPr/>
    </dgm:pt>
    <dgm:pt modelId="{5FCBD98C-58FB-4AA7-B14A-1285D5CCC279}" type="pres">
      <dgm:prSet presAssocID="{AAF72AF0-FC3E-43FE-A9AF-513F37ECA08F}" presName="parentLin" presStyleCnt="0"/>
      <dgm:spPr/>
    </dgm:pt>
    <dgm:pt modelId="{974F99C6-72EE-4D2F-B555-B5C9672C483C}" type="pres">
      <dgm:prSet presAssocID="{AAF72AF0-FC3E-43FE-A9AF-513F37ECA08F}" presName="parentLeftMargin" presStyleLbl="node1" presStyleIdx="0" presStyleCnt="8"/>
      <dgm:spPr/>
    </dgm:pt>
    <dgm:pt modelId="{E60097D7-12D0-41A6-AD16-8D86116332FA}" type="pres">
      <dgm:prSet presAssocID="{AAF72AF0-FC3E-43FE-A9AF-513F37ECA08F}" presName="parentText" presStyleLbl="node1" presStyleIdx="1" presStyleCnt="8" custScaleX="142857">
        <dgm:presLayoutVars>
          <dgm:chMax val="0"/>
          <dgm:bulletEnabled val="1"/>
        </dgm:presLayoutVars>
      </dgm:prSet>
      <dgm:spPr/>
    </dgm:pt>
    <dgm:pt modelId="{4CA13A22-40D0-485D-9C2D-95B4592AE0DB}" type="pres">
      <dgm:prSet presAssocID="{AAF72AF0-FC3E-43FE-A9AF-513F37ECA08F}" presName="negativeSpace" presStyleCnt="0"/>
      <dgm:spPr/>
    </dgm:pt>
    <dgm:pt modelId="{86E02A3E-471A-4324-80FA-74E66044111A}" type="pres">
      <dgm:prSet presAssocID="{AAF72AF0-FC3E-43FE-A9AF-513F37ECA08F}" presName="childText" presStyleLbl="conFgAcc1" presStyleIdx="1" presStyleCnt="8">
        <dgm:presLayoutVars>
          <dgm:bulletEnabled val="1"/>
        </dgm:presLayoutVars>
      </dgm:prSet>
      <dgm:spPr/>
    </dgm:pt>
    <dgm:pt modelId="{7F0C29FE-BD78-4F75-AD13-FE02A2004636}" type="pres">
      <dgm:prSet presAssocID="{4CB5CBE3-A0F7-4AA7-AD00-2E469AF98E2E}" presName="spaceBetweenRectangles" presStyleCnt="0"/>
      <dgm:spPr/>
    </dgm:pt>
    <dgm:pt modelId="{CDEA38AC-79D3-4C86-BBEA-9E024F236B60}" type="pres">
      <dgm:prSet presAssocID="{6D8686D9-4C29-4C21-B5F5-9C4629A07F9F}" presName="parentLin" presStyleCnt="0"/>
      <dgm:spPr/>
    </dgm:pt>
    <dgm:pt modelId="{74915F94-F033-4B62-B944-7DADDD1E5116}" type="pres">
      <dgm:prSet presAssocID="{6D8686D9-4C29-4C21-B5F5-9C4629A07F9F}" presName="parentLeftMargin" presStyleLbl="node1" presStyleIdx="1" presStyleCnt="8"/>
      <dgm:spPr/>
    </dgm:pt>
    <dgm:pt modelId="{6B8AE02B-F40E-46B6-8BFE-3CA8C1460290}" type="pres">
      <dgm:prSet presAssocID="{6D8686D9-4C29-4C21-B5F5-9C4629A07F9F}" presName="parentText" presStyleLbl="node1" presStyleIdx="2" presStyleCnt="8" custScaleX="142857">
        <dgm:presLayoutVars>
          <dgm:chMax val="0"/>
          <dgm:bulletEnabled val="1"/>
        </dgm:presLayoutVars>
      </dgm:prSet>
      <dgm:spPr/>
    </dgm:pt>
    <dgm:pt modelId="{7D499BB1-04C0-45F3-ADDA-721E9837DED0}" type="pres">
      <dgm:prSet presAssocID="{6D8686D9-4C29-4C21-B5F5-9C4629A07F9F}" presName="negativeSpace" presStyleCnt="0"/>
      <dgm:spPr/>
    </dgm:pt>
    <dgm:pt modelId="{B0DD74B8-6259-46FD-AF09-1D9B4EB4FE51}" type="pres">
      <dgm:prSet presAssocID="{6D8686D9-4C29-4C21-B5F5-9C4629A07F9F}" presName="childText" presStyleLbl="conFgAcc1" presStyleIdx="2" presStyleCnt="8">
        <dgm:presLayoutVars>
          <dgm:bulletEnabled val="1"/>
        </dgm:presLayoutVars>
      </dgm:prSet>
      <dgm:spPr/>
    </dgm:pt>
    <dgm:pt modelId="{CDD10BEA-2231-4CC2-BC20-0CFC198B5A60}" type="pres">
      <dgm:prSet presAssocID="{6D4F1171-7E86-4E6F-A00D-BA98ECC96698}" presName="spaceBetweenRectangles" presStyleCnt="0"/>
      <dgm:spPr/>
    </dgm:pt>
    <dgm:pt modelId="{6C14E5DB-62BF-46B5-A335-D066A3D22D3B}" type="pres">
      <dgm:prSet presAssocID="{163DAD01-D977-41E6-8D6C-98A0A35259C0}" presName="parentLin" presStyleCnt="0"/>
      <dgm:spPr/>
    </dgm:pt>
    <dgm:pt modelId="{2A5007F8-147A-4921-A7C8-3DE8F3CD774E}" type="pres">
      <dgm:prSet presAssocID="{163DAD01-D977-41E6-8D6C-98A0A35259C0}" presName="parentLeftMargin" presStyleLbl="node1" presStyleIdx="2" presStyleCnt="8"/>
      <dgm:spPr/>
    </dgm:pt>
    <dgm:pt modelId="{A987A799-79FD-48D5-B527-786BD21FBBC5}" type="pres">
      <dgm:prSet presAssocID="{163DAD01-D977-41E6-8D6C-98A0A35259C0}" presName="parentText" presStyleLbl="node1" presStyleIdx="3" presStyleCnt="8" custScaleX="142857">
        <dgm:presLayoutVars>
          <dgm:chMax val="0"/>
          <dgm:bulletEnabled val="1"/>
        </dgm:presLayoutVars>
      </dgm:prSet>
      <dgm:spPr/>
    </dgm:pt>
    <dgm:pt modelId="{7955487B-A969-4F7D-897F-3FCDDDDCF143}" type="pres">
      <dgm:prSet presAssocID="{163DAD01-D977-41E6-8D6C-98A0A35259C0}" presName="negativeSpace" presStyleCnt="0"/>
      <dgm:spPr/>
    </dgm:pt>
    <dgm:pt modelId="{5DCE624B-5900-41D8-BC3C-57325BBD8C6D}" type="pres">
      <dgm:prSet presAssocID="{163DAD01-D977-41E6-8D6C-98A0A35259C0}" presName="childText" presStyleLbl="conFgAcc1" presStyleIdx="3" presStyleCnt="8" custLinFactNeighborX="2319" custLinFactNeighborY="-9407">
        <dgm:presLayoutVars>
          <dgm:bulletEnabled val="1"/>
        </dgm:presLayoutVars>
      </dgm:prSet>
      <dgm:spPr/>
    </dgm:pt>
    <dgm:pt modelId="{BE1E370D-66DC-4685-8306-6463176E8EE0}" type="pres">
      <dgm:prSet presAssocID="{2D613606-887E-4B95-A939-4E027C60B865}" presName="spaceBetweenRectangles" presStyleCnt="0"/>
      <dgm:spPr/>
    </dgm:pt>
    <dgm:pt modelId="{91607DC9-0F62-4F1D-9A3D-27200C90E8B8}" type="pres">
      <dgm:prSet presAssocID="{3784F368-A58A-4A8E-85A4-6D490EFDC289}" presName="parentLin" presStyleCnt="0"/>
      <dgm:spPr/>
    </dgm:pt>
    <dgm:pt modelId="{3EFCA282-25B5-4EC7-892C-14CACE8A7B49}" type="pres">
      <dgm:prSet presAssocID="{3784F368-A58A-4A8E-85A4-6D490EFDC289}" presName="parentLeftMargin" presStyleLbl="node1" presStyleIdx="3" presStyleCnt="8"/>
      <dgm:spPr/>
    </dgm:pt>
    <dgm:pt modelId="{6D8768EB-7D6B-4141-A331-7B33229FA825}" type="pres">
      <dgm:prSet presAssocID="{3784F368-A58A-4A8E-85A4-6D490EFDC289}" presName="parentText" presStyleLbl="node1" presStyleIdx="4" presStyleCnt="8" custScaleX="142857">
        <dgm:presLayoutVars>
          <dgm:chMax val="0"/>
          <dgm:bulletEnabled val="1"/>
        </dgm:presLayoutVars>
      </dgm:prSet>
      <dgm:spPr/>
    </dgm:pt>
    <dgm:pt modelId="{07FE1BBF-89DA-4D53-BA51-5946AF42D6A7}" type="pres">
      <dgm:prSet presAssocID="{3784F368-A58A-4A8E-85A4-6D490EFDC289}" presName="negativeSpace" presStyleCnt="0"/>
      <dgm:spPr/>
    </dgm:pt>
    <dgm:pt modelId="{DA103B68-05C3-4979-80C7-E4A2505C9A3A}" type="pres">
      <dgm:prSet presAssocID="{3784F368-A58A-4A8E-85A4-6D490EFDC289}" presName="childText" presStyleLbl="conFgAcc1" presStyleIdx="4" presStyleCnt="8" custLinFactNeighborX="-188" custLinFactNeighborY="32564">
        <dgm:presLayoutVars>
          <dgm:bulletEnabled val="1"/>
        </dgm:presLayoutVars>
      </dgm:prSet>
      <dgm:spPr/>
    </dgm:pt>
    <dgm:pt modelId="{14C11C3D-C03B-4E6C-9BEF-08A4BF085453}" type="pres">
      <dgm:prSet presAssocID="{6DBF7D57-1275-450F-BE0B-731F44B2C2AD}" presName="spaceBetweenRectangles" presStyleCnt="0"/>
      <dgm:spPr/>
    </dgm:pt>
    <dgm:pt modelId="{0F8C224E-7D62-4D1F-A601-62C0AE8F7D93}" type="pres">
      <dgm:prSet presAssocID="{055CC03B-0461-41FF-B38C-82644A6D4370}" presName="parentLin" presStyleCnt="0"/>
      <dgm:spPr/>
    </dgm:pt>
    <dgm:pt modelId="{0963CC51-E8DC-4941-BEB5-9DEF97E5B396}" type="pres">
      <dgm:prSet presAssocID="{055CC03B-0461-41FF-B38C-82644A6D4370}" presName="parentLeftMargin" presStyleLbl="node1" presStyleIdx="4" presStyleCnt="8"/>
      <dgm:spPr/>
    </dgm:pt>
    <dgm:pt modelId="{14B10C1A-69E3-4E0C-A243-A7EE5C595ACE}" type="pres">
      <dgm:prSet presAssocID="{055CC03B-0461-41FF-B38C-82644A6D4370}" presName="parentText" presStyleLbl="node1" presStyleIdx="5" presStyleCnt="8" custScaleX="142857">
        <dgm:presLayoutVars>
          <dgm:chMax val="0"/>
          <dgm:bulletEnabled val="1"/>
        </dgm:presLayoutVars>
      </dgm:prSet>
      <dgm:spPr/>
    </dgm:pt>
    <dgm:pt modelId="{C2A6E508-8E89-4928-A362-6F2B7AF2D520}" type="pres">
      <dgm:prSet presAssocID="{055CC03B-0461-41FF-B38C-82644A6D4370}" presName="negativeSpace" presStyleCnt="0"/>
      <dgm:spPr/>
    </dgm:pt>
    <dgm:pt modelId="{1CD5D46E-C5EB-42E6-BFE2-E62D04C9CDC1}" type="pres">
      <dgm:prSet presAssocID="{055CC03B-0461-41FF-B38C-82644A6D4370}" presName="childText" presStyleLbl="conFgAcc1" presStyleIdx="5" presStyleCnt="8">
        <dgm:presLayoutVars>
          <dgm:bulletEnabled val="1"/>
        </dgm:presLayoutVars>
      </dgm:prSet>
      <dgm:spPr/>
    </dgm:pt>
    <dgm:pt modelId="{D17DDD07-B8C6-4DDD-A32E-288E3411D4B7}" type="pres">
      <dgm:prSet presAssocID="{AFC94257-66B5-416A-8957-5C6982C4842E}" presName="spaceBetweenRectangles" presStyleCnt="0"/>
      <dgm:spPr/>
    </dgm:pt>
    <dgm:pt modelId="{9B5D8B77-69EA-4007-9DB4-084E6EC4F46F}" type="pres">
      <dgm:prSet presAssocID="{86019EA5-BA71-4D3A-88D4-6445CEE510D0}" presName="parentLin" presStyleCnt="0"/>
      <dgm:spPr/>
    </dgm:pt>
    <dgm:pt modelId="{2CAD891E-32B8-44E3-8375-FFB5A0C903F2}" type="pres">
      <dgm:prSet presAssocID="{86019EA5-BA71-4D3A-88D4-6445CEE510D0}" presName="parentLeftMargin" presStyleLbl="node1" presStyleIdx="5" presStyleCnt="8"/>
      <dgm:spPr/>
    </dgm:pt>
    <dgm:pt modelId="{62DF0FB1-F68F-4C57-8DD5-497179A09192}" type="pres">
      <dgm:prSet presAssocID="{86019EA5-BA71-4D3A-88D4-6445CEE510D0}" presName="parentText" presStyleLbl="node1" presStyleIdx="6" presStyleCnt="8" custScaleX="142857">
        <dgm:presLayoutVars>
          <dgm:chMax val="0"/>
          <dgm:bulletEnabled val="1"/>
        </dgm:presLayoutVars>
      </dgm:prSet>
      <dgm:spPr/>
    </dgm:pt>
    <dgm:pt modelId="{6B997351-69A8-44B6-9728-8248492AED8C}" type="pres">
      <dgm:prSet presAssocID="{86019EA5-BA71-4D3A-88D4-6445CEE510D0}" presName="negativeSpace" presStyleCnt="0"/>
      <dgm:spPr/>
    </dgm:pt>
    <dgm:pt modelId="{CDFC9C21-6992-4556-A398-D17561B90935}" type="pres">
      <dgm:prSet presAssocID="{86019EA5-BA71-4D3A-88D4-6445CEE510D0}" presName="childText" presStyleLbl="conFgAcc1" presStyleIdx="6" presStyleCnt="8" custLinFactNeighborX="0" custLinFactNeighborY="-82602">
        <dgm:presLayoutVars>
          <dgm:bulletEnabled val="1"/>
        </dgm:presLayoutVars>
      </dgm:prSet>
      <dgm:spPr/>
    </dgm:pt>
    <dgm:pt modelId="{82E72B2F-7748-4C87-A73F-B5A92E058963}" type="pres">
      <dgm:prSet presAssocID="{402F0B7B-20D2-4663-8180-EDD1C752E131}" presName="spaceBetweenRectangles" presStyleCnt="0"/>
      <dgm:spPr/>
    </dgm:pt>
    <dgm:pt modelId="{D7B8298E-8CC5-46E1-B47F-70232F8CDF34}" type="pres">
      <dgm:prSet presAssocID="{CC006E96-4AFE-411E-94FB-2933FA73C32E}" presName="parentLin" presStyleCnt="0"/>
      <dgm:spPr/>
    </dgm:pt>
    <dgm:pt modelId="{057DD8A7-390B-458E-9DDD-45BDACDC610A}" type="pres">
      <dgm:prSet presAssocID="{CC006E96-4AFE-411E-94FB-2933FA73C32E}" presName="parentLeftMargin" presStyleLbl="node1" presStyleIdx="6" presStyleCnt="8" custScaleX="142857"/>
      <dgm:spPr/>
    </dgm:pt>
    <dgm:pt modelId="{8A556091-981B-4E74-B6C0-8C1927B0D483}" type="pres">
      <dgm:prSet presAssocID="{CC006E96-4AFE-411E-94FB-2933FA73C32E}" presName="parentText" presStyleLbl="node1" presStyleIdx="7" presStyleCnt="8" custScaleX="183694">
        <dgm:presLayoutVars>
          <dgm:chMax val="0"/>
          <dgm:bulletEnabled val="1"/>
        </dgm:presLayoutVars>
      </dgm:prSet>
      <dgm:spPr/>
    </dgm:pt>
    <dgm:pt modelId="{AB290C00-400F-4DE2-B110-C9FADF80610D}" type="pres">
      <dgm:prSet presAssocID="{CC006E96-4AFE-411E-94FB-2933FA73C32E}" presName="negativeSpace" presStyleCnt="0"/>
      <dgm:spPr/>
    </dgm:pt>
    <dgm:pt modelId="{509539A5-576D-4534-9D5A-E95104A1F8E9}" type="pres">
      <dgm:prSet presAssocID="{CC006E96-4AFE-411E-94FB-2933FA73C32E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AEBBEA20-405A-4621-AFBF-0BCE09041AF2}" type="presOf" srcId="{6D8686D9-4C29-4C21-B5F5-9C4629A07F9F}" destId="{74915F94-F033-4B62-B944-7DADDD1E5116}" srcOrd="0" destOrd="0" presId="urn:microsoft.com/office/officeart/2005/8/layout/list1"/>
    <dgm:cxn modelId="{ED999960-A582-4524-B423-FE158DEC9757}" type="presOf" srcId="{163DAD01-D977-41E6-8D6C-98A0A35259C0}" destId="{2A5007F8-147A-4921-A7C8-3DE8F3CD774E}" srcOrd="0" destOrd="0" presId="urn:microsoft.com/office/officeart/2005/8/layout/list1"/>
    <dgm:cxn modelId="{290E6F68-0AF1-44DE-B300-E8A2B3B964B7}" type="presOf" srcId="{7A806D61-E33C-49BC-999E-961FFBFBA945}" destId="{C39C51A0-DBC6-4153-8BC4-426EE6A11E17}" srcOrd="0" destOrd="0" presId="urn:microsoft.com/office/officeart/2005/8/layout/list1"/>
    <dgm:cxn modelId="{A924EC78-ABB9-4C4E-A58C-9AC57F505C1B}" type="presOf" srcId="{7A806D61-E33C-49BC-999E-961FFBFBA945}" destId="{E6449552-D0CB-4A29-B7DB-7EC424BAE8AD}" srcOrd="1" destOrd="0" presId="urn:microsoft.com/office/officeart/2005/8/layout/list1"/>
    <dgm:cxn modelId="{1131047A-571A-4D99-85AE-8C40AA3B56F5}" type="presOf" srcId="{055CC03B-0461-41FF-B38C-82644A6D4370}" destId="{14B10C1A-69E3-4E0C-A243-A7EE5C595ACE}" srcOrd="1" destOrd="0" presId="urn:microsoft.com/office/officeart/2005/8/layout/list1"/>
    <dgm:cxn modelId="{B1ADBA7C-B088-4FFB-B75A-1089E6DC07CE}" type="presOf" srcId="{3784F368-A58A-4A8E-85A4-6D490EFDC289}" destId="{6D8768EB-7D6B-4141-A331-7B33229FA825}" srcOrd="1" destOrd="0" presId="urn:microsoft.com/office/officeart/2005/8/layout/list1"/>
    <dgm:cxn modelId="{63C2F17E-36D2-4F0C-BD95-47EF9DA0A55E}" type="presOf" srcId="{3784F368-A58A-4A8E-85A4-6D490EFDC289}" destId="{3EFCA282-25B5-4EC7-892C-14CACE8A7B49}" srcOrd="0" destOrd="0" presId="urn:microsoft.com/office/officeart/2005/8/layout/list1"/>
    <dgm:cxn modelId="{5641A081-F234-4FAF-ABCA-97ACCAD1D5B7}" srcId="{C56C0EF1-52B5-4136-B033-4B7672199BD3}" destId="{AAF72AF0-FC3E-43FE-A9AF-513F37ECA08F}" srcOrd="1" destOrd="0" parTransId="{D683346A-B1E1-4D43-A0E9-4321CE7C986A}" sibTransId="{4CB5CBE3-A0F7-4AA7-AD00-2E469AF98E2E}"/>
    <dgm:cxn modelId="{06EBD882-67A5-4798-958F-AF55332A8F8F}" type="presOf" srcId="{CC006E96-4AFE-411E-94FB-2933FA73C32E}" destId="{8A556091-981B-4E74-B6C0-8C1927B0D483}" srcOrd="1" destOrd="0" presId="urn:microsoft.com/office/officeart/2005/8/layout/list1"/>
    <dgm:cxn modelId="{3F4DE189-07E2-4C14-8AFC-517465A21B2C}" srcId="{C56C0EF1-52B5-4136-B033-4B7672199BD3}" destId="{CC006E96-4AFE-411E-94FB-2933FA73C32E}" srcOrd="7" destOrd="0" parTransId="{7A804534-64C6-44FE-B156-C8599737B972}" sibTransId="{C8EA8C74-06E2-4526-BA14-0D07F40C3E46}"/>
    <dgm:cxn modelId="{3238038A-58FD-4798-BF12-498F17284870}" type="presOf" srcId="{CC006E96-4AFE-411E-94FB-2933FA73C32E}" destId="{057DD8A7-390B-458E-9DDD-45BDACDC610A}" srcOrd="0" destOrd="0" presId="urn:microsoft.com/office/officeart/2005/8/layout/list1"/>
    <dgm:cxn modelId="{AD25A594-EB3E-449C-B582-FA8FBE573CB8}" type="presOf" srcId="{C56C0EF1-52B5-4136-B033-4B7672199BD3}" destId="{7AAEF82C-7211-478C-B249-3C7255D04EC6}" srcOrd="0" destOrd="0" presId="urn:microsoft.com/office/officeart/2005/8/layout/list1"/>
    <dgm:cxn modelId="{A2142B97-2645-42DD-ADC4-E7F5D62F73C5}" srcId="{C56C0EF1-52B5-4136-B033-4B7672199BD3}" destId="{055CC03B-0461-41FF-B38C-82644A6D4370}" srcOrd="5" destOrd="0" parTransId="{6A765CCF-9F0C-473C-BFDD-98AB4E252D99}" sibTransId="{AFC94257-66B5-416A-8957-5C6982C4842E}"/>
    <dgm:cxn modelId="{67AB6F9A-26A5-41F6-8052-91E628758C0C}" type="presOf" srcId="{055CC03B-0461-41FF-B38C-82644A6D4370}" destId="{0963CC51-E8DC-4941-BEB5-9DEF97E5B396}" srcOrd="0" destOrd="0" presId="urn:microsoft.com/office/officeart/2005/8/layout/list1"/>
    <dgm:cxn modelId="{AAAB6A9E-893C-4221-B779-5FB533493C54}" srcId="{C56C0EF1-52B5-4136-B033-4B7672199BD3}" destId="{163DAD01-D977-41E6-8D6C-98A0A35259C0}" srcOrd="3" destOrd="0" parTransId="{1F4B1C02-8BF6-474E-BD5D-2AD8B3205D15}" sibTransId="{2D613606-887E-4B95-A939-4E027C60B865}"/>
    <dgm:cxn modelId="{F49505AC-414F-431D-9856-575BF82FBE44}" srcId="{C56C0EF1-52B5-4136-B033-4B7672199BD3}" destId="{6D8686D9-4C29-4C21-B5F5-9C4629A07F9F}" srcOrd="2" destOrd="0" parTransId="{660A99F6-956B-4F45-9AFA-85907F6A87F2}" sibTransId="{6D4F1171-7E86-4E6F-A00D-BA98ECC96698}"/>
    <dgm:cxn modelId="{58FC8EB1-7947-4A69-B809-0CCF03D68380}" type="presOf" srcId="{163DAD01-D977-41E6-8D6C-98A0A35259C0}" destId="{A987A799-79FD-48D5-B527-786BD21FBBC5}" srcOrd="1" destOrd="0" presId="urn:microsoft.com/office/officeart/2005/8/layout/list1"/>
    <dgm:cxn modelId="{2DF19CBA-C337-4F11-817E-C5E6EBD788A4}" type="presOf" srcId="{86019EA5-BA71-4D3A-88D4-6445CEE510D0}" destId="{2CAD891E-32B8-44E3-8375-FFB5A0C903F2}" srcOrd="0" destOrd="0" presId="urn:microsoft.com/office/officeart/2005/8/layout/list1"/>
    <dgm:cxn modelId="{62FF47BC-6529-4D90-AE5B-1883AC601F3E}" type="presOf" srcId="{AAF72AF0-FC3E-43FE-A9AF-513F37ECA08F}" destId="{E60097D7-12D0-41A6-AD16-8D86116332FA}" srcOrd="1" destOrd="0" presId="urn:microsoft.com/office/officeart/2005/8/layout/list1"/>
    <dgm:cxn modelId="{C6F68ACD-61E6-4097-B4C9-A205832F09EB}" type="presOf" srcId="{86019EA5-BA71-4D3A-88D4-6445CEE510D0}" destId="{62DF0FB1-F68F-4C57-8DD5-497179A09192}" srcOrd="1" destOrd="0" presId="urn:microsoft.com/office/officeart/2005/8/layout/list1"/>
    <dgm:cxn modelId="{743780CF-EC61-4E7B-BDEC-429FDD11ADFF}" type="presOf" srcId="{AAF72AF0-FC3E-43FE-A9AF-513F37ECA08F}" destId="{974F99C6-72EE-4D2F-B555-B5C9672C483C}" srcOrd="0" destOrd="0" presId="urn:microsoft.com/office/officeart/2005/8/layout/list1"/>
    <dgm:cxn modelId="{DC9C1DD8-A794-4635-BB74-35B0002BA780}" srcId="{C56C0EF1-52B5-4136-B033-4B7672199BD3}" destId="{7A806D61-E33C-49BC-999E-961FFBFBA945}" srcOrd="0" destOrd="0" parTransId="{E2554120-7AFF-4E58-9270-6DFE1DFE9EB2}" sibTransId="{7B3E2A2F-F1EF-4F88-9F1F-16822E525718}"/>
    <dgm:cxn modelId="{8BA65AEE-AF63-4A4A-808B-C4C97D166627}" type="presOf" srcId="{6D8686D9-4C29-4C21-B5F5-9C4629A07F9F}" destId="{6B8AE02B-F40E-46B6-8BFE-3CA8C1460290}" srcOrd="1" destOrd="0" presId="urn:microsoft.com/office/officeart/2005/8/layout/list1"/>
    <dgm:cxn modelId="{5BD3ACEF-169F-4509-90EB-6C5B8306D577}" srcId="{C56C0EF1-52B5-4136-B033-4B7672199BD3}" destId="{3784F368-A58A-4A8E-85A4-6D490EFDC289}" srcOrd="4" destOrd="0" parTransId="{2E9C536E-AFAE-4124-A738-ADFF16E1FF98}" sibTransId="{6DBF7D57-1275-450F-BE0B-731F44B2C2AD}"/>
    <dgm:cxn modelId="{1F9431F6-7B40-4CE0-86BC-15323D34558C}" srcId="{C56C0EF1-52B5-4136-B033-4B7672199BD3}" destId="{86019EA5-BA71-4D3A-88D4-6445CEE510D0}" srcOrd="6" destOrd="0" parTransId="{74F4F01A-5790-4665-B18B-A39E8DA4193E}" sibTransId="{402F0B7B-20D2-4663-8180-EDD1C752E131}"/>
    <dgm:cxn modelId="{0047A55D-88F2-4D9E-9B79-30ADC219B551}" type="presParOf" srcId="{7AAEF82C-7211-478C-B249-3C7255D04EC6}" destId="{03A16EA6-528C-4BDC-B8F6-0F2B9B1DC210}" srcOrd="0" destOrd="0" presId="urn:microsoft.com/office/officeart/2005/8/layout/list1"/>
    <dgm:cxn modelId="{F552B5A8-B9C3-41F0-8A30-E87A8A4DDC19}" type="presParOf" srcId="{03A16EA6-528C-4BDC-B8F6-0F2B9B1DC210}" destId="{C39C51A0-DBC6-4153-8BC4-426EE6A11E17}" srcOrd="0" destOrd="0" presId="urn:microsoft.com/office/officeart/2005/8/layout/list1"/>
    <dgm:cxn modelId="{228CA72B-CA3A-40DD-85FA-55D9A9E88B3E}" type="presParOf" srcId="{03A16EA6-528C-4BDC-B8F6-0F2B9B1DC210}" destId="{E6449552-D0CB-4A29-B7DB-7EC424BAE8AD}" srcOrd="1" destOrd="0" presId="urn:microsoft.com/office/officeart/2005/8/layout/list1"/>
    <dgm:cxn modelId="{D5C6EBF2-3DCE-41D7-B865-FED49D103A6B}" type="presParOf" srcId="{7AAEF82C-7211-478C-B249-3C7255D04EC6}" destId="{309164B4-239C-40FF-8BFA-7B8F282678F0}" srcOrd="1" destOrd="0" presId="urn:microsoft.com/office/officeart/2005/8/layout/list1"/>
    <dgm:cxn modelId="{7E895AEB-192E-41D1-83CF-515F3E0D6A7B}" type="presParOf" srcId="{7AAEF82C-7211-478C-B249-3C7255D04EC6}" destId="{CEA40C72-3684-48A7-A38F-C8D3AB91DDA6}" srcOrd="2" destOrd="0" presId="urn:microsoft.com/office/officeart/2005/8/layout/list1"/>
    <dgm:cxn modelId="{6AEF50F5-7A60-42AD-BE78-613D1262AFEC}" type="presParOf" srcId="{7AAEF82C-7211-478C-B249-3C7255D04EC6}" destId="{78BDDBC6-693A-4C59-9B93-D669824887F6}" srcOrd="3" destOrd="0" presId="urn:microsoft.com/office/officeart/2005/8/layout/list1"/>
    <dgm:cxn modelId="{51D76A4A-6037-4427-85F7-7841CA59E6D9}" type="presParOf" srcId="{7AAEF82C-7211-478C-B249-3C7255D04EC6}" destId="{5FCBD98C-58FB-4AA7-B14A-1285D5CCC279}" srcOrd="4" destOrd="0" presId="urn:microsoft.com/office/officeart/2005/8/layout/list1"/>
    <dgm:cxn modelId="{D742CCBD-77DA-414C-B4E9-B3D54CACEA8B}" type="presParOf" srcId="{5FCBD98C-58FB-4AA7-B14A-1285D5CCC279}" destId="{974F99C6-72EE-4D2F-B555-B5C9672C483C}" srcOrd="0" destOrd="0" presId="urn:microsoft.com/office/officeart/2005/8/layout/list1"/>
    <dgm:cxn modelId="{85C495B3-18E1-40EC-B2A3-D5C2DC23D43E}" type="presParOf" srcId="{5FCBD98C-58FB-4AA7-B14A-1285D5CCC279}" destId="{E60097D7-12D0-41A6-AD16-8D86116332FA}" srcOrd="1" destOrd="0" presId="urn:microsoft.com/office/officeart/2005/8/layout/list1"/>
    <dgm:cxn modelId="{97D40C45-842F-4F3A-8682-0BB210286CDC}" type="presParOf" srcId="{7AAEF82C-7211-478C-B249-3C7255D04EC6}" destId="{4CA13A22-40D0-485D-9C2D-95B4592AE0DB}" srcOrd="5" destOrd="0" presId="urn:microsoft.com/office/officeart/2005/8/layout/list1"/>
    <dgm:cxn modelId="{403E1770-7A4D-4B01-B231-A3CA96CFBFF9}" type="presParOf" srcId="{7AAEF82C-7211-478C-B249-3C7255D04EC6}" destId="{86E02A3E-471A-4324-80FA-74E66044111A}" srcOrd="6" destOrd="0" presId="urn:microsoft.com/office/officeart/2005/8/layout/list1"/>
    <dgm:cxn modelId="{20E595CD-8F84-4B25-8074-F25C3E55DB47}" type="presParOf" srcId="{7AAEF82C-7211-478C-B249-3C7255D04EC6}" destId="{7F0C29FE-BD78-4F75-AD13-FE02A2004636}" srcOrd="7" destOrd="0" presId="urn:microsoft.com/office/officeart/2005/8/layout/list1"/>
    <dgm:cxn modelId="{76938621-FD27-4390-9C0B-2B49EB4483D2}" type="presParOf" srcId="{7AAEF82C-7211-478C-B249-3C7255D04EC6}" destId="{CDEA38AC-79D3-4C86-BBEA-9E024F236B60}" srcOrd="8" destOrd="0" presId="urn:microsoft.com/office/officeart/2005/8/layout/list1"/>
    <dgm:cxn modelId="{E0499F21-5028-4B03-BBB1-4739C40D7C99}" type="presParOf" srcId="{CDEA38AC-79D3-4C86-BBEA-9E024F236B60}" destId="{74915F94-F033-4B62-B944-7DADDD1E5116}" srcOrd="0" destOrd="0" presId="urn:microsoft.com/office/officeart/2005/8/layout/list1"/>
    <dgm:cxn modelId="{0E7850EA-1E30-46E3-B814-87EF632E8E70}" type="presParOf" srcId="{CDEA38AC-79D3-4C86-BBEA-9E024F236B60}" destId="{6B8AE02B-F40E-46B6-8BFE-3CA8C1460290}" srcOrd="1" destOrd="0" presId="urn:microsoft.com/office/officeart/2005/8/layout/list1"/>
    <dgm:cxn modelId="{18C3BF69-AABE-4964-BF3B-D9CCEA967250}" type="presParOf" srcId="{7AAEF82C-7211-478C-B249-3C7255D04EC6}" destId="{7D499BB1-04C0-45F3-ADDA-721E9837DED0}" srcOrd="9" destOrd="0" presId="urn:microsoft.com/office/officeart/2005/8/layout/list1"/>
    <dgm:cxn modelId="{2F58847E-3E03-460E-B364-8DA6A2A30270}" type="presParOf" srcId="{7AAEF82C-7211-478C-B249-3C7255D04EC6}" destId="{B0DD74B8-6259-46FD-AF09-1D9B4EB4FE51}" srcOrd="10" destOrd="0" presId="urn:microsoft.com/office/officeart/2005/8/layout/list1"/>
    <dgm:cxn modelId="{4197B65A-5340-4B7F-A816-BF12D5ABA6C4}" type="presParOf" srcId="{7AAEF82C-7211-478C-B249-3C7255D04EC6}" destId="{CDD10BEA-2231-4CC2-BC20-0CFC198B5A60}" srcOrd="11" destOrd="0" presId="urn:microsoft.com/office/officeart/2005/8/layout/list1"/>
    <dgm:cxn modelId="{F6EB36A3-4786-4885-82D9-EEF8E030DEFC}" type="presParOf" srcId="{7AAEF82C-7211-478C-B249-3C7255D04EC6}" destId="{6C14E5DB-62BF-46B5-A335-D066A3D22D3B}" srcOrd="12" destOrd="0" presId="urn:microsoft.com/office/officeart/2005/8/layout/list1"/>
    <dgm:cxn modelId="{28400C7A-AE69-44FE-8F0D-9D009E94C9F0}" type="presParOf" srcId="{6C14E5DB-62BF-46B5-A335-D066A3D22D3B}" destId="{2A5007F8-147A-4921-A7C8-3DE8F3CD774E}" srcOrd="0" destOrd="0" presId="urn:microsoft.com/office/officeart/2005/8/layout/list1"/>
    <dgm:cxn modelId="{AF01D137-5914-4EEB-B470-3B9D6188D90A}" type="presParOf" srcId="{6C14E5DB-62BF-46B5-A335-D066A3D22D3B}" destId="{A987A799-79FD-48D5-B527-786BD21FBBC5}" srcOrd="1" destOrd="0" presId="urn:microsoft.com/office/officeart/2005/8/layout/list1"/>
    <dgm:cxn modelId="{3D7983F3-618D-4F43-8C56-88784B7B5E31}" type="presParOf" srcId="{7AAEF82C-7211-478C-B249-3C7255D04EC6}" destId="{7955487B-A969-4F7D-897F-3FCDDDDCF143}" srcOrd="13" destOrd="0" presId="urn:microsoft.com/office/officeart/2005/8/layout/list1"/>
    <dgm:cxn modelId="{1AA423FC-630A-4C01-AD71-6C50905B6670}" type="presParOf" srcId="{7AAEF82C-7211-478C-B249-3C7255D04EC6}" destId="{5DCE624B-5900-41D8-BC3C-57325BBD8C6D}" srcOrd="14" destOrd="0" presId="urn:microsoft.com/office/officeart/2005/8/layout/list1"/>
    <dgm:cxn modelId="{D0D85F7C-F0F5-4AC5-847F-992A932D028F}" type="presParOf" srcId="{7AAEF82C-7211-478C-B249-3C7255D04EC6}" destId="{BE1E370D-66DC-4685-8306-6463176E8EE0}" srcOrd="15" destOrd="0" presId="urn:microsoft.com/office/officeart/2005/8/layout/list1"/>
    <dgm:cxn modelId="{9BF0755C-D056-4599-94DD-DE7134310500}" type="presParOf" srcId="{7AAEF82C-7211-478C-B249-3C7255D04EC6}" destId="{91607DC9-0F62-4F1D-9A3D-27200C90E8B8}" srcOrd="16" destOrd="0" presId="urn:microsoft.com/office/officeart/2005/8/layout/list1"/>
    <dgm:cxn modelId="{AEB65DD1-E791-4424-92FE-6A56A4D3539F}" type="presParOf" srcId="{91607DC9-0F62-4F1D-9A3D-27200C90E8B8}" destId="{3EFCA282-25B5-4EC7-892C-14CACE8A7B49}" srcOrd="0" destOrd="0" presId="urn:microsoft.com/office/officeart/2005/8/layout/list1"/>
    <dgm:cxn modelId="{6D573555-F668-4A07-BF01-4DA0EEF5E4B7}" type="presParOf" srcId="{91607DC9-0F62-4F1D-9A3D-27200C90E8B8}" destId="{6D8768EB-7D6B-4141-A331-7B33229FA825}" srcOrd="1" destOrd="0" presId="urn:microsoft.com/office/officeart/2005/8/layout/list1"/>
    <dgm:cxn modelId="{558C471A-BA29-4F08-9F5B-F47AAD3014A4}" type="presParOf" srcId="{7AAEF82C-7211-478C-B249-3C7255D04EC6}" destId="{07FE1BBF-89DA-4D53-BA51-5946AF42D6A7}" srcOrd="17" destOrd="0" presId="urn:microsoft.com/office/officeart/2005/8/layout/list1"/>
    <dgm:cxn modelId="{E1B755CA-F8C2-42B8-B2CD-B4B17B34B0F3}" type="presParOf" srcId="{7AAEF82C-7211-478C-B249-3C7255D04EC6}" destId="{DA103B68-05C3-4979-80C7-E4A2505C9A3A}" srcOrd="18" destOrd="0" presId="urn:microsoft.com/office/officeart/2005/8/layout/list1"/>
    <dgm:cxn modelId="{FB7571DF-AF56-4A05-B7E3-A846D6DF571F}" type="presParOf" srcId="{7AAEF82C-7211-478C-B249-3C7255D04EC6}" destId="{14C11C3D-C03B-4E6C-9BEF-08A4BF085453}" srcOrd="19" destOrd="0" presId="urn:microsoft.com/office/officeart/2005/8/layout/list1"/>
    <dgm:cxn modelId="{29794953-24A6-4265-9908-E1EBC12EBA1B}" type="presParOf" srcId="{7AAEF82C-7211-478C-B249-3C7255D04EC6}" destId="{0F8C224E-7D62-4D1F-A601-62C0AE8F7D93}" srcOrd="20" destOrd="0" presId="urn:microsoft.com/office/officeart/2005/8/layout/list1"/>
    <dgm:cxn modelId="{73975A2A-54A2-4DBD-A38A-EF5AD0CBFE85}" type="presParOf" srcId="{0F8C224E-7D62-4D1F-A601-62C0AE8F7D93}" destId="{0963CC51-E8DC-4941-BEB5-9DEF97E5B396}" srcOrd="0" destOrd="0" presId="urn:microsoft.com/office/officeart/2005/8/layout/list1"/>
    <dgm:cxn modelId="{27E56EEC-6034-4BA3-99A1-71AD0D076854}" type="presParOf" srcId="{0F8C224E-7D62-4D1F-A601-62C0AE8F7D93}" destId="{14B10C1A-69E3-4E0C-A243-A7EE5C595ACE}" srcOrd="1" destOrd="0" presId="urn:microsoft.com/office/officeart/2005/8/layout/list1"/>
    <dgm:cxn modelId="{A8CB10AB-BB57-40F0-833B-5DB40A1EF1C1}" type="presParOf" srcId="{7AAEF82C-7211-478C-B249-3C7255D04EC6}" destId="{C2A6E508-8E89-4928-A362-6F2B7AF2D520}" srcOrd="21" destOrd="0" presId="urn:microsoft.com/office/officeart/2005/8/layout/list1"/>
    <dgm:cxn modelId="{015D7462-EEB3-42DC-AE68-25358840CF26}" type="presParOf" srcId="{7AAEF82C-7211-478C-B249-3C7255D04EC6}" destId="{1CD5D46E-C5EB-42E6-BFE2-E62D04C9CDC1}" srcOrd="22" destOrd="0" presId="urn:microsoft.com/office/officeart/2005/8/layout/list1"/>
    <dgm:cxn modelId="{47D535BE-3CC4-4050-80E9-6B9980BC2D4A}" type="presParOf" srcId="{7AAEF82C-7211-478C-B249-3C7255D04EC6}" destId="{D17DDD07-B8C6-4DDD-A32E-288E3411D4B7}" srcOrd="23" destOrd="0" presId="urn:microsoft.com/office/officeart/2005/8/layout/list1"/>
    <dgm:cxn modelId="{C61B92EE-7618-4CCC-AB12-F6F05423597B}" type="presParOf" srcId="{7AAEF82C-7211-478C-B249-3C7255D04EC6}" destId="{9B5D8B77-69EA-4007-9DB4-084E6EC4F46F}" srcOrd="24" destOrd="0" presId="urn:microsoft.com/office/officeart/2005/8/layout/list1"/>
    <dgm:cxn modelId="{0A9AD5F9-0D2F-447F-A9BE-A171C2305A54}" type="presParOf" srcId="{9B5D8B77-69EA-4007-9DB4-084E6EC4F46F}" destId="{2CAD891E-32B8-44E3-8375-FFB5A0C903F2}" srcOrd="0" destOrd="0" presId="urn:microsoft.com/office/officeart/2005/8/layout/list1"/>
    <dgm:cxn modelId="{4891F0B6-D018-49DD-9A6F-7D8C1D41CDC4}" type="presParOf" srcId="{9B5D8B77-69EA-4007-9DB4-084E6EC4F46F}" destId="{62DF0FB1-F68F-4C57-8DD5-497179A09192}" srcOrd="1" destOrd="0" presId="urn:microsoft.com/office/officeart/2005/8/layout/list1"/>
    <dgm:cxn modelId="{D1B5505F-5D16-4F73-96DD-FBFEB80F2651}" type="presParOf" srcId="{7AAEF82C-7211-478C-B249-3C7255D04EC6}" destId="{6B997351-69A8-44B6-9728-8248492AED8C}" srcOrd="25" destOrd="0" presId="urn:microsoft.com/office/officeart/2005/8/layout/list1"/>
    <dgm:cxn modelId="{2479A013-E44C-40C6-AA7C-C0287A1BEED5}" type="presParOf" srcId="{7AAEF82C-7211-478C-B249-3C7255D04EC6}" destId="{CDFC9C21-6992-4556-A398-D17561B90935}" srcOrd="26" destOrd="0" presId="urn:microsoft.com/office/officeart/2005/8/layout/list1"/>
    <dgm:cxn modelId="{249BD848-F189-4252-953A-C996134E1029}" type="presParOf" srcId="{7AAEF82C-7211-478C-B249-3C7255D04EC6}" destId="{82E72B2F-7748-4C87-A73F-B5A92E058963}" srcOrd="27" destOrd="0" presId="urn:microsoft.com/office/officeart/2005/8/layout/list1"/>
    <dgm:cxn modelId="{B66251C6-04FC-463B-BC1E-9A18F01B72F3}" type="presParOf" srcId="{7AAEF82C-7211-478C-B249-3C7255D04EC6}" destId="{D7B8298E-8CC5-46E1-B47F-70232F8CDF34}" srcOrd="28" destOrd="0" presId="urn:microsoft.com/office/officeart/2005/8/layout/list1"/>
    <dgm:cxn modelId="{7ADCAF89-506C-44C7-8D81-8A45CCC6EF69}" type="presParOf" srcId="{D7B8298E-8CC5-46E1-B47F-70232F8CDF34}" destId="{057DD8A7-390B-458E-9DDD-45BDACDC610A}" srcOrd="0" destOrd="0" presId="urn:microsoft.com/office/officeart/2005/8/layout/list1"/>
    <dgm:cxn modelId="{97AF7C21-0EBA-4E09-B7AD-90FA04DB14FE}" type="presParOf" srcId="{D7B8298E-8CC5-46E1-B47F-70232F8CDF34}" destId="{8A556091-981B-4E74-B6C0-8C1927B0D483}" srcOrd="1" destOrd="0" presId="urn:microsoft.com/office/officeart/2005/8/layout/list1"/>
    <dgm:cxn modelId="{440DFE7E-DC27-4DFF-9610-B714EBF701AE}" type="presParOf" srcId="{7AAEF82C-7211-478C-B249-3C7255D04EC6}" destId="{AB290C00-400F-4DE2-B110-C9FADF80610D}" srcOrd="29" destOrd="0" presId="urn:microsoft.com/office/officeart/2005/8/layout/list1"/>
    <dgm:cxn modelId="{98BF0FCF-FE67-48E9-9A9D-30B79C421291}" type="presParOf" srcId="{7AAEF82C-7211-478C-B249-3C7255D04EC6}" destId="{509539A5-576D-4534-9D5A-E95104A1F8E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6C0EF1-52B5-4136-B033-4B7672199BD3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7A806D61-E33C-49BC-999E-961FFBFBA945}">
      <dgm:prSet phldrT="[Text]" custT="1"/>
      <dgm:spPr/>
      <dgm:t>
        <a:bodyPr/>
        <a:lstStyle/>
        <a:p>
          <a:pPr>
            <a:buAutoNum type="arabicParenBoth"/>
          </a:pPr>
          <a:r>
            <a:rPr lang="en-US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(1) </a:t>
          </a:r>
          <a:r>
            <a:rPr lang="en-ID" sz="1800" dirty="0"/>
            <a:t>Types of activities carried out by librarians during WFH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E2554120-7AFF-4E58-9270-6DFE1DFE9EB2}" type="parTrans" cxnId="{DC9C1DD8-A794-4635-BB74-35B0002BA780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7B3E2A2F-F1EF-4F88-9F1F-16822E525718}" type="sibTrans" cxnId="{DC9C1DD8-A794-4635-BB74-35B0002BA780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055CC03B-0461-41FF-B38C-82644A6D4370}">
      <dgm:prSet phldrT="[Text]" custT="1"/>
      <dgm:spPr/>
      <dgm:t>
        <a:bodyPr/>
        <a:lstStyle/>
        <a:p>
          <a:r>
            <a:rPr lang="en-US" sz="1800" b="0" dirty="0">
              <a:latin typeface="Book Antiqua" panose="02040602050305030304" pitchFamily="18" charset="0"/>
            </a:rPr>
            <a:t>(6) </a:t>
          </a:r>
          <a:r>
            <a:rPr lang="en-ID" sz="1800" dirty="0"/>
            <a:t>Useful material according to the librarians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6A765CCF-9F0C-473C-BFDD-98AB4E252D99}" type="parTrans" cxnId="{A2142B97-2645-42DD-ADC4-E7F5D62F73C5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AFC94257-66B5-416A-8957-5C6982C4842E}" type="sibTrans" cxnId="{A2142B97-2645-42DD-ADC4-E7F5D62F73C5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86019EA5-BA71-4D3A-88D4-6445CEE510D0}">
      <dgm:prSet phldrT="[Text]" custT="1"/>
      <dgm:spPr/>
      <dgm:t>
        <a:bodyPr/>
        <a:lstStyle/>
        <a:p>
          <a:r>
            <a:rPr lang="en-US" sz="1800" b="0" dirty="0">
              <a:latin typeface="Book Antiqua" panose="02040602050305030304" pitchFamily="18" charset="0"/>
            </a:rPr>
            <a:t>(7) </a:t>
          </a:r>
          <a:r>
            <a:rPr lang="en-ID" sz="1800" dirty="0"/>
            <a:t>Obstacles encountered when participating in the webinar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74F4F01A-5790-4665-B18B-A39E8DA4193E}" type="parTrans" cxnId="{1F9431F6-7B40-4CE0-86BC-15323D34558C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402F0B7B-20D2-4663-8180-EDD1C752E131}" type="sibTrans" cxnId="{1F9431F6-7B40-4CE0-86BC-15323D34558C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AAF72AF0-FC3E-43FE-A9AF-513F37ECA08F}">
      <dgm:prSet phldrT="[Text]" custT="1"/>
      <dgm:spPr/>
      <dgm:t>
        <a:bodyPr/>
        <a:lstStyle/>
        <a:p>
          <a:r>
            <a:rPr lang="en-US" sz="1800" b="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(2) </a:t>
          </a:r>
          <a:r>
            <a:rPr lang="en-ID" sz="1800" dirty="0"/>
            <a:t>The frequency of librarians attending training during the 2017-2019 period.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D683346A-B1E1-4D43-A0E9-4321CE7C986A}" type="parTrans" cxnId="{5641A081-F234-4FAF-ABCA-97ACCAD1D5B7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4CB5CBE3-A0F7-4AA7-AD00-2E469AF98E2E}" type="sibTrans" cxnId="{5641A081-F234-4FAF-ABCA-97ACCAD1D5B7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6D8686D9-4C29-4C21-B5F5-9C4629A07F9F}">
      <dgm:prSet phldrT="[Text]" custT="1"/>
      <dgm:spPr/>
      <dgm:t>
        <a:bodyPr/>
        <a:lstStyle/>
        <a:p>
          <a:r>
            <a:rPr lang="en-US" sz="1800" b="0" dirty="0">
              <a:latin typeface="Book Antiqua" panose="02040602050305030304" pitchFamily="18" charset="0"/>
            </a:rPr>
            <a:t>(3) </a:t>
          </a:r>
          <a:r>
            <a:rPr lang="en-ID" sz="1800" dirty="0"/>
            <a:t>The frequency of librarians attending seminars during the 2017-2019 period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660A99F6-956B-4F45-9AFA-85907F6A87F2}" type="parTrans" cxnId="{F49505AC-414F-431D-9856-575BF82FBE44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6D4F1171-7E86-4E6F-A00D-BA98ECC96698}" type="sibTrans" cxnId="{F49505AC-414F-431D-9856-575BF82FBE44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163DAD01-D977-41E6-8D6C-98A0A35259C0}">
      <dgm:prSet phldrT="[Text]" custT="1"/>
      <dgm:spPr/>
      <dgm:t>
        <a:bodyPr/>
        <a:lstStyle/>
        <a:p>
          <a:r>
            <a:rPr lang="en-US" sz="1800" b="0" dirty="0">
              <a:latin typeface="Book Antiqua" panose="02040602050305030304" pitchFamily="18" charset="0"/>
            </a:rPr>
            <a:t>(4) </a:t>
          </a:r>
          <a:r>
            <a:rPr lang="en-ID" sz="1800" dirty="0"/>
            <a:t>Frequency of librarians participating in webinars during 2020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1F4B1C02-8BF6-474E-BD5D-2AD8B3205D15}" type="parTrans" cxnId="{AAAB6A9E-893C-4221-B779-5FB533493C54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2D613606-887E-4B95-A939-4E027C60B865}" type="sibTrans" cxnId="{AAAB6A9E-893C-4221-B779-5FB533493C54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3784F368-A58A-4A8E-85A4-6D490EFDC289}">
      <dgm:prSet phldrT="[Text]" custT="1"/>
      <dgm:spPr/>
      <dgm:t>
        <a:bodyPr/>
        <a:lstStyle/>
        <a:p>
          <a:r>
            <a:rPr lang="en-US" sz="1800" b="0" dirty="0">
              <a:latin typeface="Book Antiqua" panose="02040602050305030304" pitchFamily="18" charset="0"/>
            </a:rPr>
            <a:t>(5)</a:t>
          </a:r>
          <a:r>
            <a:rPr lang="en-ID" sz="1800" dirty="0"/>
            <a:t> Webinar material that is preferred by librarians</a:t>
          </a:r>
          <a:endParaRPr lang="en-ID" sz="1800" b="0" dirty="0">
            <a:latin typeface="Book Antiqua" panose="02040602050305030304" pitchFamily="18" charset="0"/>
          </a:endParaRPr>
        </a:p>
      </dgm:t>
    </dgm:pt>
    <dgm:pt modelId="{2E9C536E-AFAE-4124-A738-ADFF16E1FF98}" type="parTrans" cxnId="{5BD3ACEF-169F-4509-90EB-6C5B8306D577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6DBF7D57-1275-450F-BE0B-731F44B2C2AD}" type="sibTrans" cxnId="{5BD3ACEF-169F-4509-90EB-6C5B8306D577}">
      <dgm:prSet/>
      <dgm:spPr/>
      <dgm:t>
        <a:bodyPr/>
        <a:lstStyle/>
        <a:p>
          <a:endParaRPr lang="en-ID" sz="1800" b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7AAEF82C-7211-478C-B249-3C7255D04EC6}" type="pres">
      <dgm:prSet presAssocID="{C56C0EF1-52B5-4136-B033-4B7672199BD3}" presName="linear" presStyleCnt="0">
        <dgm:presLayoutVars>
          <dgm:dir/>
          <dgm:animLvl val="lvl"/>
          <dgm:resizeHandles val="exact"/>
        </dgm:presLayoutVars>
      </dgm:prSet>
      <dgm:spPr/>
    </dgm:pt>
    <dgm:pt modelId="{03A16EA6-528C-4BDC-B8F6-0F2B9B1DC210}" type="pres">
      <dgm:prSet presAssocID="{7A806D61-E33C-49BC-999E-961FFBFBA945}" presName="parentLin" presStyleCnt="0"/>
      <dgm:spPr/>
    </dgm:pt>
    <dgm:pt modelId="{C39C51A0-DBC6-4153-8BC4-426EE6A11E17}" type="pres">
      <dgm:prSet presAssocID="{7A806D61-E33C-49BC-999E-961FFBFBA945}" presName="parentLeftMargin" presStyleLbl="node1" presStyleIdx="0" presStyleCnt="7"/>
      <dgm:spPr/>
    </dgm:pt>
    <dgm:pt modelId="{E6449552-D0CB-4A29-B7DB-7EC424BAE8AD}" type="pres">
      <dgm:prSet presAssocID="{7A806D61-E33C-49BC-999E-961FFBFBA945}" presName="parentText" presStyleLbl="node1" presStyleIdx="0" presStyleCnt="7" custScaleX="142857">
        <dgm:presLayoutVars>
          <dgm:chMax val="0"/>
          <dgm:bulletEnabled val="1"/>
        </dgm:presLayoutVars>
      </dgm:prSet>
      <dgm:spPr/>
    </dgm:pt>
    <dgm:pt modelId="{309164B4-239C-40FF-8BFA-7B8F282678F0}" type="pres">
      <dgm:prSet presAssocID="{7A806D61-E33C-49BC-999E-961FFBFBA945}" presName="negativeSpace" presStyleCnt="0"/>
      <dgm:spPr/>
    </dgm:pt>
    <dgm:pt modelId="{CEA40C72-3684-48A7-A38F-C8D3AB91DDA6}" type="pres">
      <dgm:prSet presAssocID="{7A806D61-E33C-49BC-999E-961FFBFBA945}" presName="childText" presStyleLbl="conFgAcc1" presStyleIdx="0" presStyleCnt="7">
        <dgm:presLayoutVars>
          <dgm:bulletEnabled val="1"/>
        </dgm:presLayoutVars>
      </dgm:prSet>
      <dgm:spPr/>
    </dgm:pt>
    <dgm:pt modelId="{78BDDBC6-693A-4C59-9B93-D669824887F6}" type="pres">
      <dgm:prSet presAssocID="{7B3E2A2F-F1EF-4F88-9F1F-16822E525718}" presName="spaceBetweenRectangles" presStyleCnt="0"/>
      <dgm:spPr/>
    </dgm:pt>
    <dgm:pt modelId="{5FCBD98C-58FB-4AA7-B14A-1285D5CCC279}" type="pres">
      <dgm:prSet presAssocID="{AAF72AF0-FC3E-43FE-A9AF-513F37ECA08F}" presName="parentLin" presStyleCnt="0"/>
      <dgm:spPr/>
    </dgm:pt>
    <dgm:pt modelId="{974F99C6-72EE-4D2F-B555-B5C9672C483C}" type="pres">
      <dgm:prSet presAssocID="{AAF72AF0-FC3E-43FE-A9AF-513F37ECA08F}" presName="parentLeftMargin" presStyleLbl="node1" presStyleIdx="0" presStyleCnt="7"/>
      <dgm:spPr/>
    </dgm:pt>
    <dgm:pt modelId="{E60097D7-12D0-41A6-AD16-8D86116332FA}" type="pres">
      <dgm:prSet presAssocID="{AAF72AF0-FC3E-43FE-A9AF-513F37ECA08F}" presName="parentText" presStyleLbl="node1" presStyleIdx="1" presStyleCnt="7" custScaleX="142857">
        <dgm:presLayoutVars>
          <dgm:chMax val="0"/>
          <dgm:bulletEnabled val="1"/>
        </dgm:presLayoutVars>
      </dgm:prSet>
      <dgm:spPr/>
    </dgm:pt>
    <dgm:pt modelId="{4CA13A22-40D0-485D-9C2D-95B4592AE0DB}" type="pres">
      <dgm:prSet presAssocID="{AAF72AF0-FC3E-43FE-A9AF-513F37ECA08F}" presName="negativeSpace" presStyleCnt="0"/>
      <dgm:spPr/>
    </dgm:pt>
    <dgm:pt modelId="{86E02A3E-471A-4324-80FA-74E66044111A}" type="pres">
      <dgm:prSet presAssocID="{AAF72AF0-FC3E-43FE-A9AF-513F37ECA08F}" presName="childText" presStyleLbl="conFgAcc1" presStyleIdx="1" presStyleCnt="7">
        <dgm:presLayoutVars>
          <dgm:bulletEnabled val="1"/>
        </dgm:presLayoutVars>
      </dgm:prSet>
      <dgm:spPr/>
    </dgm:pt>
    <dgm:pt modelId="{7F0C29FE-BD78-4F75-AD13-FE02A2004636}" type="pres">
      <dgm:prSet presAssocID="{4CB5CBE3-A0F7-4AA7-AD00-2E469AF98E2E}" presName="spaceBetweenRectangles" presStyleCnt="0"/>
      <dgm:spPr/>
    </dgm:pt>
    <dgm:pt modelId="{CDEA38AC-79D3-4C86-BBEA-9E024F236B60}" type="pres">
      <dgm:prSet presAssocID="{6D8686D9-4C29-4C21-B5F5-9C4629A07F9F}" presName="parentLin" presStyleCnt="0"/>
      <dgm:spPr/>
    </dgm:pt>
    <dgm:pt modelId="{74915F94-F033-4B62-B944-7DADDD1E5116}" type="pres">
      <dgm:prSet presAssocID="{6D8686D9-4C29-4C21-B5F5-9C4629A07F9F}" presName="parentLeftMargin" presStyleLbl="node1" presStyleIdx="1" presStyleCnt="7"/>
      <dgm:spPr/>
    </dgm:pt>
    <dgm:pt modelId="{6B8AE02B-F40E-46B6-8BFE-3CA8C1460290}" type="pres">
      <dgm:prSet presAssocID="{6D8686D9-4C29-4C21-B5F5-9C4629A07F9F}" presName="parentText" presStyleLbl="node1" presStyleIdx="2" presStyleCnt="7" custScaleX="142857" custLinFactNeighborX="-2355" custLinFactNeighborY="-5926">
        <dgm:presLayoutVars>
          <dgm:chMax val="0"/>
          <dgm:bulletEnabled val="1"/>
        </dgm:presLayoutVars>
      </dgm:prSet>
      <dgm:spPr/>
    </dgm:pt>
    <dgm:pt modelId="{7D499BB1-04C0-45F3-ADDA-721E9837DED0}" type="pres">
      <dgm:prSet presAssocID="{6D8686D9-4C29-4C21-B5F5-9C4629A07F9F}" presName="negativeSpace" presStyleCnt="0"/>
      <dgm:spPr/>
    </dgm:pt>
    <dgm:pt modelId="{B0DD74B8-6259-46FD-AF09-1D9B4EB4FE51}" type="pres">
      <dgm:prSet presAssocID="{6D8686D9-4C29-4C21-B5F5-9C4629A07F9F}" presName="childText" presStyleLbl="conFgAcc1" presStyleIdx="2" presStyleCnt="7">
        <dgm:presLayoutVars>
          <dgm:bulletEnabled val="1"/>
        </dgm:presLayoutVars>
      </dgm:prSet>
      <dgm:spPr/>
    </dgm:pt>
    <dgm:pt modelId="{CDD10BEA-2231-4CC2-BC20-0CFC198B5A60}" type="pres">
      <dgm:prSet presAssocID="{6D4F1171-7E86-4E6F-A00D-BA98ECC96698}" presName="spaceBetweenRectangles" presStyleCnt="0"/>
      <dgm:spPr/>
    </dgm:pt>
    <dgm:pt modelId="{6C14E5DB-62BF-46B5-A335-D066A3D22D3B}" type="pres">
      <dgm:prSet presAssocID="{163DAD01-D977-41E6-8D6C-98A0A35259C0}" presName="parentLin" presStyleCnt="0"/>
      <dgm:spPr/>
    </dgm:pt>
    <dgm:pt modelId="{2A5007F8-147A-4921-A7C8-3DE8F3CD774E}" type="pres">
      <dgm:prSet presAssocID="{163DAD01-D977-41E6-8D6C-98A0A35259C0}" presName="parentLeftMargin" presStyleLbl="node1" presStyleIdx="2" presStyleCnt="7"/>
      <dgm:spPr/>
    </dgm:pt>
    <dgm:pt modelId="{A987A799-79FD-48D5-B527-786BD21FBBC5}" type="pres">
      <dgm:prSet presAssocID="{163DAD01-D977-41E6-8D6C-98A0A35259C0}" presName="parentText" presStyleLbl="node1" presStyleIdx="3" presStyleCnt="7" custScaleX="142857">
        <dgm:presLayoutVars>
          <dgm:chMax val="0"/>
          <dgm:bulletEnabled val="1"/>
        </dgm:presLayoutVars>
      </dgm:prSet>
      <dgm:spPr/>
    </dgm:pt>
    <dgm:pt modelId="{7955487B-A969-4F7D-897F-3FCDDDDCF143}" type="pres">
      <dgm:prSet presAssocID="{163DAD01-D977-41E6-8D6C-98A0A35259C0}" presName="negativeSpace" presStyleCnt="0"/>
      <dgm:spPr/>
    </dgm:pt>
    <dgm:pt modelId="{5DCE624B-5900-41D8-BC3C-57325BBD8C6D}" type="pres">
      <dgm:prSet presAssocID="{163DAD01-D977-41E6-8D6C-98A0A35259C0}" presName="childText" presStyleLbl="conFgAcc1" presStyleIdx="3" presStyleCnt="7" custLinFactNeighborX="2319" custLinFactNeighborY="-9407">
        <dgm:presLayoutVars>
          <dgm:bulletEnabled val="1"/>
        </dgm:presLayoutVars>
      </dgm:prSet>
      <dgm:spPr/>
    </dgm:pt>
    <dgm:pt modelId="{BE1E370D-66DC-4685-8306-6463176E8EE0}" type="pres">
      <dgm:prSet presAssocID="{2D613606-887E-4B95-A939-4E027C60B865}" presName="spaceBetweenRectangles" presStyleCnt="0"/>
      <dgm:spPr/>
    </dgm:pt>
    <dgm:pt modelId="{91607DC9-0F62-4F1D-9A3D-27200C90E8B8}" type="pres">
      <dgm:prSet presAssocID="{3784F368-A58A-4A8E-85A4-6D490EFDC289}" presName="parentLin" presStyleCnt="0"/>
      <dgm:spPr/>
    </dgm:pt>
    <dgm:pt modelId="{3EFCA282-25B5-4EC7-892C-14CACE8A7B49}" type="pres">
      <dgm:prSet presAssocID="{3784F368-A58A-4A8E-85A4-6D490EFDC289}" presName="parentLeftMargin" presStyleLbl="node1" presStyleIdx="3" presStyleCnt="7"/>
      <dgm:spPr/>
    </dgm:pt>
    <dgm:pt modelId="{6D8768EB-7D6B-4141-A331-7B33229FA825}" type="pres">
      <dgm:prSet presAssocID="{3784F368-A58A-4A8E-85A4-6D490EFDC289}" presName="parentText" presStyleLbl="node1" presStyleIdx="4" presStyleCnt="7" custScaleX="142857">
        <dgm:presLayoutVars>
          <dgm:chMax val="0"/>
          <dgm:bulletEnabled val="1"/>
        </dgm:presLayoutVars>
      </dgm:prSet>
      <dgm:spPr/>
    </dgm:pt>
    <dgm:pt modelId="{07FE1BBF-89DA-4D53-BA51-5946AF42D6A7}" type="pres">
      <dgm:prSet presAssocID="{3784F368-A58A-4A8E-85A4-6D490EFDC289}" presName="negativeSpace" presStyleCnt="0"/>
      <dgm:spPr/>
    </dgm:pt>
    <dgm:pt modelId="{DA103B68-05C3-4979-80C7-E4A2505C9A3A}" type="pres">
      <dgm:prSet presAssocID="{3784F368-A58A-4A8E-85A4-6D490EFDC289}" presName="childText" presStyleLbl="conFgAcc1" presStyleIdx="4" presStyleCnt="7" custLinFactNeighborX="-188" custLinFactNeighborY="32564">
        <dgm:presLayoutVars>
          <dgm:bulletEnabled val="1"/>
        </dgm:presLayoutVars>
      </dgm:prSet>
      <dgm:spPr/>
    </dgm:pt>
    <dgm:pt modelId="{14C11C3D-C03B-4E6C-9BEF-08A4BF085453}" type="pres">
      <dgm:prSet presAssocID="{6DBF7D57-1275-450F-BE0B-731F44B2C2AD}" presName="spaceBetweenRectangles" presStyleCnt="0"/>
      <dgm:spPr/>
    </dgm:pt>
    <dgm:pt modelId="{0F8C224E-7D62-4D1F-A601-62C0AE8F7D93}" type="pres">
      <dgm:prSet presAssocID="{055CC03B-0461-41FF-B38C-82644A6D4370}" presName="parentLin" presStyleCnt="0"/>
      <dgm:spPr/>
    </dgm:pt>
    <dgm:pt modelId="{0963CC51-E8DC-4941-BEB5-9DEF97E5B396}" type="pres">
      <dgm:prSet presAssocID="{055CC03B-0461-41FF-B38C-82644A6D4370}" presName="parentLeftMargin" presStyleLbl="node1" presStyleIdx="4" presStyleCnt="7"/>
      <dgm:spPr/>
    </dgm:pt>
    <dgm:pt modelId="{14B10C1A-69E3-4E0C-A243-A7EE5C595ACE}" type="pres">
      <dgm:prSet presAssocID="{055CC03B-0461-41FF-B38C-82644A6D4370}" presName="parentText" presStyleLbl="node1" presStyleIdx="5" presStyleCnt="7" custScaleX="142857">
        <dgm:presLayoutVars>
          <dgm:chMax val="0"/>
          <dgm:bulletEnabled val="1"/>
        </dgm:presLayoutVars>
      </dgm:prSet>
      <dgm:spPr/>
    </dgm:pt>
    <dgm:pt modelId="{C2A6E508-8E89-4928-A362-6F2B7AF2D520}" type="pres">
      <dgm:prSet presAssocID="{055CC03B-0461-41FF-B38C-82644A6D4370}" presName="negativeSpace" presStyleCnt="0"/>
      <dgm:spPr/>
    </dgm:pt>
    <dgm:pt modelId="{1CD5D46E-C5EB-42E6-BFE2-E62D04C9CDC1}" type="pres">
      <dgm:prSet presAssocID="{055CC03B-0461-41FF-B38C-82644A6D4370}" presName="childText" presStyleLbl="conFgAcc1" presStyleIdx="5" presStyleCnt="7">
        <dgm:presLayoutVars>
          <dgm:bulletEnabled val="1"/>
        </dgm:presLayoutVars>
      </dgm:prSet>
      <dgm:spPr/>
    </dgm:pt>
    <dgm:pt modelId="{D17DDD07-B8C6-4DDD-A32E-288E3411D4B7}" type="pres">
      <dgm:prSet presAssocID="{AFC94257-66B5-416A-8957-5C6982C4842E}" presName="spaceBetweenRectangles" presStyleCnt="0"/>
      <dgm:spPr/>
    </dgm:pt>
    <dgm:pt modelId="{9B5D8B77-69EA-4007-9DB4-084E6EC4F46F}" type="pres">
      <dgm:prSet presAssocID="{86019EA5-BA71-4D3A-88D4-6445CEE510D0}" presName="parentLin" presStyleCnt="0"/>
      <dgm:spPr/>
    </dgm:pt>
    <dgm:pt modelId="{2CAD891E-32B8-44E3-8375-FFB5A0C903F2}" type="pres">
      <dgm:prSet presAssocID="{86019EA5-BA71-4D3A-88D4-6445CEE510D0}" presName="parentLeftMargin" presStyleLbl="node1" presStyleIdx="5" presStyleCnt="7"/>
      <dgm:spPr/>
    </dgm:pt>
    <dgm:pt modelId="{62DF0FB1-F68F-4C57-8DD5-497179A09192}" type="pres">
      <dgm:prSet presAssocID="{86019EA5-BA71-4D3A-88D4-6445CEE510D0}" presName="parentText" presStyleLbl="node1" presStyleIdx="6" presStyleCnt="7" custScaleX="142857">
        <dgm:presLayoutVars>
          <dgm:chMax val="0"/>
          <dgm:bulletEnabled val="1"/>
        </dgm:presLayoutVars>
      </dgm:prSet>
      <dgm:spPr/>
    </dgm:pt>
    <dgm:pt modelId="{6B997351-69A8-44B6-9728-8248492AED8C}" type="pres">
      <dgm:prSet presAssocID="{86019EA5-BA71-4D3A-88D4-6445CEE510D0}" presName="negativeSpace" presStyleCnt="0"/>
      <dgm:spPr/>
    </dgm:pt>
    <dgm:pt modelId="{CDFC9C21-6992-4556-A398-D17561B90935}" type="pres">
      <dgm:prSet presAssocID="{86019EA5-BA71-4D3A-88D4-6445CEE510D0}" presName="childText" presStyleLbl="conFgAcc1" presStyleIdx="6" presStyleCnt="7" custLinFactNeighborX="0" custLinFactNeighborY="-82602">
        <dgm:presLayoutVars>
          <dgm:bulletEnabled val="1"/>
        </dgm:presLayoutVars>
      </dgm:prSet>
      <dgm:spPr/>
    </dgm:pt>
  </dgm:ptLst>
  <dgm:cxnLst>
    <dgm:cxn modelId="{AEBBEA20-405A-4621-AFBF-0BCE09041AF2}" type="presOf" srcId="{6D8686D9-4C29-4C21-B5F5-9C4629A07F9F}" destId="{74915F94-F033-4B62-B944-7DADDD1E5116}" srcOrd="0" destOrd="0" presId="urn:microsoft.com/office/officeart/2005/8/layout/list1"/>
    <dgm:cxn modelId="{ED999960-A582-4524-B423-FE158DEC9757}" type="presOf" srcId="{163DAD01-D977-41E6-8D6C-98A0A35259C0}" destId="{2A5007F8-147A-4921-A7C8-3DE8F3CD774E}" srcOrd="0" destOrd="0" presId="urn:microsoft.com/office/officeart/2005/8/layout/list1"/>
    <dgm:cxn modelId="{290E6F68-0AF1-44DE-B300-E8A2B3B964B7}" type="presOf" srcId="{7A806D61-E33C-49BC-999E-961FFBFBA945}" destId="{C39C51A0-DBC6-4153-8BC4-426EE6A11E17}" srcOrd="0" destOrd="0" presId="urn:microsoft.com/office/officeart/2005/8/layout/list1"/>
    <dgm:cxn modelId="{A924EC78-ABB9-4C4E-A58C-9AC57F505C1B}" type="presOf" srcId="{7A806D61-E33C-49BC-999E-961FFBFBA945}" destId="{E6449552-D0CB-4A29-B7DB-7EC424BAE8AD}" srcOrd="1" destOrd="0" presId="urn:microsoft.com/office/officeart/2005/8/layout/list1"/>
    <dgm:cxn modelId="{1131047A-571A-4D99-85AE-8C40AA3B56F5}" type="presOf" srcId="{055CC03B-0461-41FF-B38C-82644A6D4370}" destId="{14B10C1A-69E3-4E0C-A243-A7EE5C595ACE}" srcOrd="1" destOrd="0" presId="urn:microsoft.com/office/officeart/2005/8/layout/list1"/>
    <dgm:cxn modelId="{B1ADBA7C-B088-4FFB-B75A-1089E6DC07CE}" type="presOf" srcId="{3784F368-A58A-4A8E-85A4-6D490EFDC289}" destId="{6D8768EB-7D6B-4141-A331-7B33229FA825}" srcOrd="1" destOrd="0" presId="urn:microsoft.com/office/officeart/2005/8/layout/list1"/>
    <dgm:cxn modelId="{63C2F17E-36D2-4F0C-BD95-47EF9DA0A55E}" type="presOf" srcId="{3784F368-A58A-4A8E-85A4-6D490EFDC289}" destId="{3EFCA282-25B5-4EC7-892C-14CACE8A7B49}" srcOrd="0" destOrd="0" presId="urn:microsoft.com/office/officeart/2005/8/layout/list1"/>
    <dgm:cxn modelId="{5641A081-F234-4FAF-ABCA-97ACCAD1D5B7}" srcId="{C56C0EF1-52B5-4136-B033-4B7672199BD3}" destId="{AAF72AF0-FC3E-43FE-A9AF-513F37ECA08F}" srcOrd="1" destOrd="0" parTransId="{D683346A-B1E1-4D43-A0E9-4321CE7C986A}" sibTransId="{4CB5CBE3-A0F7-4AA7-AD00-2E469AF98E2E}"/>
    <dgm:cxn modelId="{AD25A594-EB3E-449C-B582-FA8FBE573CB8}" type="presOf" srcId="{C56C0EF1-52B5-4136-B033-4B7672199BD3}" destId="{7AAEF82C-7211-478C-B249-3C7255D04EC6}" srcOrd="0" destOrd="0" presId="urn:microsoft.com/office/officeart/2005/8/layout/list1"/>
    <dgm:cxn modelId="{A2142B97-2645-42DD-ADC4-E7F5D62F73C5}" srcId="{C56C0EF1-52B5-4136-B033-4B7672199BD3}" destId="{055CC03B-0461-41FF-B38C-82644A6D4370}" srcOrd="5" destOrd="0" parTransId="{6A765CCF-9F0C-473C-BFDD-98AB4E252D99}" sibTransId="{AFC94257-66B5-416A-8957-5C6982C4842E}"/>
    <dgm:cxn modelId="{67AB6F9A-26A5-41F6-8052-91E628758C0C}" type="presOf" srcId="{055CC03B-0461-41FF-B38C-82644A6D4370}" destId="{0963CC51-E8DC-4941-BEB5-9DEF97E5B396}" srcOrd="0" destOrd="0" presId="urn:microsoft.com/office/officeart/2005/8/layout/list1"/>
    <dgm:cxn modelId="{AAAB6A9E-893C-4221-B779-5FB533493C54}" srcId="{C56C0EF1-52B5-4136-B033-4B7672199BD3}" destId="{163DAD01-D977-41E6-8D6C-98A0A35259C0}" srcOrd="3" destOrd="0" parTransId="{1F4B1C02-8BF6-474E-BD5D-2AD8B3205D15}" sibTransId="{2D613606-887E-4B95-A939-4E027C60B865}"/>
    <dgm:cxn modelId="{F49505AC-414F-431D-9856-575BF82FBE44}" srcId="{C56C0EF1-52B5-4136-B033-4B7672199BD3}" destId="{6D8686D9-4C29-4C21-B5F5-9C4629A07F9F}" srcOrd="2" destOrd="0" parTransId="{660A99F6-956B-4F45-9AFA-85907F6A87F2}" sibTransId="{6D4F1171-7E86-4E6F-A00D-BA98ECC96698}"/>
    <dgm:cxn modelId="{58FC8EB1-7947-4A69-B809-0CCF03D68380}" type="presOf" srcId="{163DAD01-D977-41E6-8D6C-98A0A35259C0}" destId="{A987A799-79FD-48D5-B527-786BD21FBBC5}" srcOrd="1" destOrd="0" presId="urn:microsoft.com/office/officeart/2005/8/layout/list1"/>
    <dgm:cxn modelId="{2DF19CBA-C337-4F11-817E-C5E6EBD788A4}" type="presOf" srcId="{86019EA5-BA71-4D3A-88D4-6445CEE510D0}" destId="{2CAD891E-32B8-44E3-8375-FFB5A0C903F2}" srcOrd="0" destOrd="0" presId="urn:microsoft.com/office/officeart/2005/8/layout/list1"/>
    <dgm:cxn modelId="{62FF47BC-6529-4D90-AE5B-1883AC601F3E}" type="presOf" srcId="{AAF72AF0-FC3E-43FE-A9AF-513F37ECA08F}" destId="{E60097D7-12D0-41A6-AD16-8D86116332FA}" srcOrd="1" destOrd="0" presId="urn:microsoft.com/office/officeart/2005/8/layout/list1"/>
    <dgm:cxn modelId="{C6F68ACD-61E6-4097-B4C9-A205832F09EB}" type="presOf" srcId="{86019EA5-BA71-4D3A-88D4-6445CEE510D0}" destId="{62DF0FB1-F68F-4C57-8DD5-497179A09192}" srcOrd="1" destOrd="0" presId="urn:microsoft.com/office/officeart/2005/8/layout/list1"/>
    <dgm:cxn modelId="{743780CF-EC61-4E7B-BDEC-429FDD11ADFF}" type="presOf" srcId="{AAF72AF0-FC3E-43FE-A9AF-513F37ECA08F}" destId="{974F99C6-72EE-4D2F-B555-B5C9672C483C}" srcOrd="0" destOrd="0" presId="urn:microsoft.com/office/officeart/2005/8/layout/list1"/>
    <dgm:cxn modelId="{DC9C1DD8-A794-4635-BB74-35B0002BA780}" srcId="{C56C0EF1-52B5-4136-B033-4B7672199BD3}" destId="{7A806D61-E33C-49BC-999E-961FFBFBA945}" srcOrd="0" destOrd="0" parTransId="{E2554120-7AFF-4E58-9270-6DFE1DFE9EB2}" sibTransId="{7B3E2A2F-F1EF-4F88-9F1F-16822E525718}"/>
    <dgm:cxn modelId="{8BA65AEE-AF63-4A4A-808B-C4C97D166627}" type="presOf" srcId="{6D8686D9-4C29-4C21-B5F5-9C4629A07F9F}" destId="{6B8AE02B-F40E-46B6-8BFE-3CA8C1460290}" srcOrd="1" destOrd="0" presId="urn:microsoft.com/office/officeart/2005/8/layout/list1"/>
    <dgm:cxn modelId="{5BD3ACEF-169F-4509-90EB-6C5B8306D577}" srcId="{C56C0EF1-52B5-4136-B033-4B7672199BD3}" destId="{3784F368-A58A-4A8E-85A4-6D490EFDC289}" srcOrd="4" destOrd="0" parTransId="{2E9C536E-AFAE-4124-A738-ADFF16E1FF98}" sibTransId="{6DBF7D57-1275-450F-BE0B-731F44B2C2AD}"/>
    <dgm:cxn modelId="{1F9431F6-7B40-4CE0-86BC-15323D34558C}" srcId="{C56C0EF1-52B5-4136-B033-4B7672199BD3}" destId="{86019EA5-BA71-4D3A-88D4-6445CEE510D0}" srcOrd="6" destOrd="0" parTransId="{74F4F01A-5790-4665-B18B-A39E8DA4193E}" sibTransId="{402F0B7B-20D2-4663-8180-EDD1C752E131}"/>
    <dgm:cxn modelId="{0047A55D-88F2-4D9E-9B79-30ADC219B551}" type="presParOf" srcId="{7AAEF82C-7211-478C-B249-3C7255D04EC6}" destId="{03A16EA6-528C-4BDC-B8F6-0F2B9B1DC210}" srcOrd="0" destOrd="0" presId="urn:microsoft.com/office/officeart/2005/8/layout/list1"/>
    <dgm:cxn modelId="{F552B5A8-B9C3-41F0-8A30-E87A8A4DDC19}" type="presParOf" srcId="{03A16EA6-528C-4BDC-B8F6-0F2B9B1DC210}" destId="{C39C51A0-DBC6-4153-8BC4-426EE6A11E17}" srcOrd="0" destOrd="0" presId="urn:microsoft.com/office/officeart/2005/8/layout/list1"/>
    <dgm:cxn modelId="{228CA72B-CA3A-40DD-85FA-55D9A9E88B3E}" type="presParOf" srcId="{03A16EA6-528C-4BDC-B8F6-0F2B9B1DC210}" destId="{E6449552-D0CB-4A29-B7DB-7EC424BAE8AD}" srcOrd="1" destOrd="0" presId="urn:microsoft.com/office/officeart/2005/8/layout/list1"/>
    <dgm:cxn modelId="{D5C6EBF2-3DCE-41D7-B865-FED49D103A6B}" type="presParOf" srcId="{7AAEF82C-7211-478C-B249-3C7255D04EC6}" destId="{309164B4-239C-40FF-8BFA-7B8F282678F0}" srcOrd="1" destOrd="0" presId="urn:microsoft.com/office/officeart/2005/8/layout/list1"/>
    <dgm:cxn modelId="{7E895AEB-192E-41D1-83CF-515F3E0D6A7B}" type="presParOf" srcId="{7AAEF82C-7211-478C-B249-3C7255D04EC6}" destId="{CEA40C72-3684-48A7-A38F-C8D3AB91DDA6}" srcOrd="2" destOrd="0" presId="urn:microsoft.com/office/officeart/2005/8/layout/list1"/>
    <dgm:cxn modelId="{6AEF50F5-7A60-42AD-BE78-613D1262AFEC}" type="presParOf" srcId="{7AAEF82C-7211-478C-B249-3C7255D04EC6}" destId="{78BDDBC6-693A-4C59-9B93-D669824887F6}" srcOrd="3" destOrd="0" presId="urn:microsoft.com/office/officeart/2005/8/layout/list1"/>
    <dgm:cxn modelId="{51D76A4A-6037-4427-85F7-7841CA59E6D9}" type="presParOf" srcId="{7AAEF82C-7211-478C-B249-3C7255D04EC6}" destId="{5FCBD98C-58FB-4AA7-B14A-1285D5CCC279}" srcOrd="4" destOrd="0" presId="urn:microsoft.com/office/officeart/2005/8/layout/list1"/>
    <dgm:cxn modelId="{D742CCBD-77DA-414C-B4E9-B3D54CACEA8B}" type="presParOf" srcId="{5FCBD98C-58FB-4AA7-B14A-1285D5CCC279}" destId="{974F99C6-72EE-4D2F-B555-B5C9672C483C}" srcOrd="0" destOrd="0" presId="urn:microsoft.com/office/officeart/2005/8/layout/list1"/>
    <dgm:cxn modelId="{85C495B3-18E1-40EC-B2A3-D5C2DC23D43E}" type="presParOf" srcId="{5FCBD98C-58FB-4AA7-B14A-1285D5CCC279}" destId="{E60097D7-12D0-41A6-AD16-8D86116332FA}" srcOrd="1" destOrd="0" presId="urn:microsoft.com/office/officeart/2005/8/layout/list1"/>
    <dgm:cxn modelId="{97D40C45-842F-4F3A-8682-0BB210286CDC}" type="presParOf" srcId="{7AAEF82C-7211-478C-B249-3C7255D04EC6}" destId="{4CA13A22-40D0-485D-9C2D-95B4592AE0DB}" srcOrd="5" destOrd="0" presId="urn:microsoft.com/office/officeart/2005/8/layout/list1"/>
    <dgm:cxn modelId="{403E1770-7A4D-4B01-B231-A3CA96CFBFF9}" type="presParOf" srcId="{7AAEF82C-7211-478C-B249-3C7255D04EC6}" destId="{86E02A3E-471A-4324-80FA-74E66044111A}" srcOrd="6" destOrd="0" presId="urn:microsoft.com/office/officeart/2005/8/layout/list1"/>
    <dgm:cxn modelId="{20E595CD-8F84-4B25-8074-F25C3E55DB47}" type="presParOf" srcId="{7AAEF82C-7211-478C-B249-3C7255D04EC6}" destId="{7F0C29FE-BD78-4F75-AD13-FE02A2004636}" srcOrd="7" destOrd="0" presId="urn:microsoft.com/office/officeart/2005/8/layout/list1"/>
    <dgm:cxn modelId="{76938621-FD27-4390-9C0B-2B49EB4483D2}" type="presParOf" srcId="{7AAEF82C-7211-478C-B249-3C7255D04EC6}" destId="{CDEA38AC-79D3-4C86-BBEA-9E024F236B60}" srcOrd="8" destOrd="0" presId="urn:microsoft.com/office/officeart/2005/8/layout/list1"/>
    <dgm:cxn modelId="{E0499F21-5028-4B03-BBB1-4739C40D7C99}" type="presParOf" srcId="{CDEA38AC-79D3-4C86-BBEA-9E024F236B60}" destId="{74915F94-F033-4B62-B944-7DADDD1E5116}" srcOrd="0" destOrd="0" presId="urn:microsoft.com/office/officeart/2005/8/layout/list1"/>
    <dgm:cxn modelId="{0E7850EA-1E30-46E3-B814-87EF632E8E70}" type="presParOf" srcId="{CDEA38AC-79D3-4C86-BBEA-9E024F236B60}" destId="{6B8AE02B-F40E-46B6-8BFE-3CA8C1460290}" srcOrd="1" destOrd="0" presId="urn:microsoft.com/office/officeart/2005/8/layout/list1"/>
    <dgm:cxn modelId="{18C3BF69-AABE-4964-BF3B-D9CCEA967250}" type="presParOf" srcId="{7AAEF82C-7211-478C-B249-3C7255D04EC6}" destId="{7D499BB1-04C0-45F3-ADDA-721E9837DED0}" srcOrd="9" destOrd="0" presId="urn:microsoft.com/office/officeart/2005/8/layout/list1"/>
    <dgm:cxn modelId="{2F58847E-3E03-460E-B364-8DA6A2A30270}" type="presParOf" srcId="{7AAEF82C-7211-478C-B249-3C7255D04EC6}" destId="{B0DD74B8-6259-46FD-AF09-1D9B4EB4FE51}" srcOrd="10" destOrd="0" presId="urn:microsoft.com/office/officeart/2005/8/layout/list1"/>
    <dgm:cxn modelId="{4197B65A-5340-4B7F-A816-BF12D5ABA6C4}" type="presParOf" srcId="{7AAEF82C-7211-478C-B249-3C7255D04EC6}" destId="{CDD10BEA-2231-4CC2-BC20-0CFC198B5A60}" srcOrd="11" destOrd="0" presId="urn:microsoft.com/office/officeart/2005/8/layout/list1"/>
    <dgm:cxn modelId="{F6EB36A3-4786-4885-82D9-EEF8E030DEFC}" type="presParOf" srcId="{7AAEF82C-7211-478C-B249-3C7255D04EC6}" destId="{6C14E5DB-62BF-46B5-A335-D066A3D22D3B}" srcOrd="12" destOrd="0" presId="urn:microsoft.com/office/officeart/2005/8/layout/list1"/>
    <dgm:cxn modelId="{28400C7A-AE69-44FE-8F0D-9D009E94C9F0}" type="presParOf" srcId="{6C14E5DB-62BF-46B5-A335-D066A3D22D3B}" destId="{2A5007F8-147A-4921-A7C8-3DE8F3CD774E}" srcOrd="0" destOrd="0" presId="urn:microsoft.com/office/officeart/2005/8/layout/list1"/>
    <dgm:cxn modelId="{AF01D137-5914-4EEB-B470-3B9D6188D90A}" type="presParOf" srcId="{6C14E5DB-62BF-46B5-A335-D066A3D22D3B}" destId="{A987A799-79FD-48D5-B527-786BD21FBBC5}" srcOrd="1" destOrd="0" presId="urn:microsoft.com/office/officeart/2005/8/layout/list1"/>
    <dgm:cxn modelId="{3D7983F3-618D-4F43-8C56-88784B7B5E31}" type="presParOf" srcId="{7AAEF82C-7211-478C-B249-3C7255D04EC6}" destId="{7955487B-A969-4F7D-897F-3FCDDDDCF143}" srcOrd="13" destOrd="0" presId="urn:microsoft.com/office/officeart/2005/8/layout/list1"/>
    <dgm:cxn modelId="{1AA423FC-630A-4C01-AD71-6C50905B6670}" type="presParOf" srcId="{7AAEF82C-7211-478C-B249-3C7255D04EC6}" destId="{5DCE624B-5900-41D8-BC3C-57325BBD8C6D}" srcOrd="14" destOrd="0" presId="urn:microsoft.com/office/officeart/2005/8/layout/list1"/>
    <dgm:cxn modelId="{D0D85F7C-F0F5-4AC5-847F-992A932D028F}" type="presParOf" srcId="{7AAEF82C-7211-478C-B249-3C7255D04EC6}" destId="{BE1E370D-66DC-4685-8306-6463176E8EE0}" srcOrd="15" destOrd="0" presId="urn:microsoft.com/office/officeart/2005/8/layout/list1"/>
    <dgm:cxn modelId="{9BF0755C-D056-4599-94DD-DE7134310500}" type="presParOf" srcId="{7AAEF82C-7211-478C-B249-3C7255D04EC6}" destId="{91607DC9-0F62-4F1D-9A3D-27200C90E8B8}" srcOrd="16" destOrd="0" presId="urn:microsoft.com/office/officeart/2005/8/layout/list1"/>
    <dgm:cxn modelId="{AEB65DD1-E791-4424-92FE-6A56A4D3539F}" type="presParOf" srcId="{91607DC9-0F62-4F1D-9A3D-27200C90E8B8}" destId="{3EFCA282-25B5-4EC7-892C-14CACE8A7B49}" srcOrd="0" destOrd="0" presId="urn:microsoft.com/office/officeart/2005/8/layout/list1"/>
    <dgm:cxn modelId="{6D573555-F668-4A07-BF01-4DA0EEF5E4B7}" type="presParOf" srcId="{91607DC9-0F62-4F1D-9A3D-27200C90E8B8}" destId="{6D8768EB-7D6B-4141-A331-7B33229FA825}" srcOrd="1" destOrd="0" presId="urn:microsoft.com/office/officeart/2005/8/layout/list1"/>
    <dgm:cxn modelId="{558C471A-BA29-4F08-9F5B-F47AAD3014A4}" type="presParOf" srcId="{7AAEF82C-7211-478C-B249-3C7255D04EC6}" destId="{07FE1BBF-89DA-4D53-BA51-5946AF42D6A7}" srcOrd="17" destOrd="0" presId="urn:microsoft.com/office/officeart/2005/8/layout/list1"/>
    <dgm:cxn modelId="{E1B755CA-F8C2-42B8-B2CD-B4B17B34B0F3}" type="presParOf" srcId="{7AAEF82C-7211-478C-B249-3C7255D04EC6}" destId="{DA103B68-05C3-4979-80C7-E4A2505C9A3A}" srcOrd="18" destOrd="0" presId="urn:microsoft.com/office/officeart/2005/8/layout/list1"/>
    <dgm:cxn modelId="{FB7571DF-AF56-4A05-B7E3-A846D6DF571F}" type="presParOf" srcId="{7AAEF82C-7211-478C-B249-3C7255D04EC6}" destId="{14C11C3D-C03B-4E6C-9BEF-08A4BF085453}" srcOrd="19" destOrd="0" presId="urn:microsoft.com/office/officeart/2005/8/layout/list1"/>
    <dgm:cxn modelId="{29794953-24A6-4265-9908-E1EBC12EBA1B}" type="presParOf" srcId="{7AAEF82C-7211-478C-B249-3C7255D04EC6}" destId="{0F8C224E-7D62-4D1F-A601-62C0AE8F7D93}" srcOrd="20" destOrd="0" presId="urn:microsoft.com/office/officeart/2005/8/layout/list1"/>
    <dgm:cxn modelId="{73975A2A-54A2-4DBD-A38A-EF5AD0CBFE85}" type="presParOf" srcId="{0F8C224E-7D62-4D1F-A601-62C0AE8F7D93}" destId="{0963CC51-E8DC-4941-BEB5-9DEF97E5B396}" srcOrd="0" destOrd="0" presId="urn:microsoft.com/office/officeart/2005/8/layout/list1"/>
    <dgm:cxn modelId="{27E56EEC-6034-4BA3-99A1-71AD0D076854}" type="presParOf" srcId="{0F8C224E-7D62-4D1F-A601-62C0AE8F7D93}" destId="{14B10C1A-69E3-4E0C-A243-A7EE5C595ACE}" srcOrd="1" destOrd="0" presId="urn:microsoft.com/office/officeart/2005/8/layout/list1"/>
    <dgm:cxn modelId="{A8CB10AB-BB57-40F0-833B-5DB40A1EF1C1}" type="presParOf" srcId="{7AAEF82C-7211-478C-B249-3C7255D04EC6}" destId="{C2A6E508-8E89-4928-A362-6F2B7AF2D520}" srcOrd="21" destOrd="0" presId="urn:microsoft.com/office/officeart/2005/8/layout/list1"/>
    <dgm:cxn modelId="{015D7462-EEB3-42DC-AE68-25358840CF26}" type="presParOf" srcId="{7AAEF82C-7211-478C-B249-3C7255D04EC6}" destId="{1CD5D46E-C5EB-42E6-BFE2-E62D04C9CDC1}" srcOrd="22" destOrd="0" presId="urn:microsoft.com/office/officeart/2005/8/layout/list1"/>
    <dgm:cxn modelId="{47D535BE-3CC4-4050-80E9-6B9980BC2D4A}" type="presParOf" srcId="{7AAEF82C-7211-478C-B249-3C7255D04EC6}" destId="{D17DDD07-B8C6-4DDD-A32E-288E3411D4B7}" srcOrd="23" destOrd="0" presId="urn:microsoft.com/office/officeart/2005/8/layout/list1"/>
    <dgm:cxn modelId="{C61B92EE-7618-4CCC-AB12-F6F05423597B}" type="presParOf" srcId="{7AAEF82C-7211-478C-B249-3C7255D04EC6}" destId="{9B5D8B77-69EA-4007-9DB4-084E6EC4F46F}" srcOrd="24" destOrd="0" presId="urn:microsoft.com/office/officeart/2005/8/layout/list1"/>
    <dgm:cxn modelId="{0A9AD5F9-0D2F-447F-A9BE-A171C2305A54}" type="presParOf" srcId="{9B5D8B77-69EA-4007-9DB4-084E6EC4F46F}" destId="{2CAD891E-32B8-44E3-8375-FFB5A0C903F2}" srcOrd="0" destOrd="0" presId="urn:microsoft.com/office/officeart/2005/8/layout/list1"/>
    <dgm:cxn modelId="{4891F0B6-D018-49DD-9A6F-7D8C1D41CDC4}" type="presParOf" srcId="{9B5D8B77-69EA-4007-9DB4-084E6EC4F46F}" destId="{62DF0FB1-F68F-4C57-8DD5-497179A09192}" srcOrd="1" destOrd="0" presId="urn:microsoft.com/office/officeart/2005/8/layout/list1"/>
    <dgm:cxn modelId="{D1B5505F-5D16-4F73-96DD-FBFEB80F2651}" type="presParOf" srcId="{7AAEF82C-7211-478C-B249-3C7255D04EC6}" destId="{6B997351-69A8-44B6-9728-8248492AED8C}" srcOrd="25" destOrd="0" presId="urn:microsoft.com/office/officeart/2005/8/layout/list1"/>
    <dgm:cxn modelId="{2479A013-E44C-40C6-AA7C-C0287A1BEED5}" type="presParOf" srcId="{7AAEF82C-7211-478C-B249-3C7255D04EC6}" destId="{CDFC9C21-6992-4556-A398-D17561B9093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E9AAA2-3053-4BF9-8870-58FFAFD19FF4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6DC3EBDA-D2AE-4C06-BCC1-464A8477D550}">
      <dgm:prSet phldrT="[Text]" custT="1"/>
      <dgm:spPr/>
      <dgm:t>
        <a:bodyPr/>
        <a:lstStyle/>
        <a:p>
          <a:r>
            <a:rPr lang="en-US" sz="1000" b="1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Held from April to May 2021,</a:t>
          </a:r>
        </a:p>
        <a:p>
          <a:r>
            <a:rPr lang="en-US" sz="1000" b="1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 </a:t>
          </a:r>
          <a:r>
            <a:rPr lang="en-US" sz="1000" b="1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Descriptive method, with a quantitative approach</a:t>
          </a:r>
          <a:endParaRPr lang="en-ID" sz="1000" b="1" dirty="0">
            <a:latin typeface="Book Antiqua" panose="02040602050305030304" pitchFamily="18" charset="0"/>
          </a:endParaRPr>
        </a:p>
      </dgm:t>
    </dgm:pt>
    <dgm:pt modelId="{A66705ED-44C3-4181-BEB5-6BEF48709200}" type="parTrans" cxnId="{908F9A50-D72D-4F91-8D00-2E6CEB6EE17C}">
      <dgm:prSet/>
      <dgm:spPr/>
      <dgm:t>
        <a:bodyPr/>
        <a:lstStyle/>
        <a:p>
          <a:endParaRPr lang="en-ID" sz="1000" b="1"/>
        </a:p>
      </dgm:t>
    </dgm:pt>
    <dgm:pt modelId="{FC19A984-8757-458A-96D8-1CCF5598462F}" type="sibTrans" cxnId="{908F9A50-D72D-4F91-8D00-2E6CEB6EE17C}">
      <dgm:prSet/>
      <dgm:spPr/>
      <dgm:t>
        <a:bodyPr/>
        <a:lstStyle/>
        <a:p>
          <a:endParaRPr lang="en-ID" sz="1000" b="1"/>
        </a:p>
      </dgm:t>
    </dgm:pt>
    <dgm:pt modelId="{61214FFE-07B9-4A2D-99FE-F5689C8BF60E}">
      <dgm:prSet custT="1"/>
      <dgm:spPr/>
      <dgm:t>
        <a:bodyPr/>
        <a:lstStyle/>
        <a:p>
          <a:r>
            <a:rPr lang="en-ID" sz="1000" b="1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Population: </a:t>
          </a:r>
          <a:r>
            <a:rPr lang="en-US" sz="1000" b="1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librarians</a:t>
          </a:r>
          <a:endParaRPr lang="en-ID" sz="1000" b="1" dirty="0">
            <a:effectLst/>
            <a:latin typeface="Book Antiqua" panose="0204060205030503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r>
            <a:rPr lang="en-ID" sz="1000" b="1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Scope: LPNK </a:t>
          </a:r>
          <a:r>
            <a:rPr lang="en-ID" sz="1000" b="1" dirty="0" err="1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Ristek</a:t>
          </a:r>
          <a:r>
            <a:rPr lang="en-ID" sz="1000" b="1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  <a:r>
            <a:rPr lang="en-ID" sz="1000" b="1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LIPI, BATAN,  BSN, BAPETEN, BPPT  and  LAPAN</a:t>
          </a:r>
          <a:endParaRPr lang="en-ID" sz="1000" b="1" dirty="0">
            <a:latin typeface="Book Antiqua" panose="02040602050305030304" pitchFamily="18" charset="0"/>
          </a:endParaRPr>
        </a:p>
      </dgm:t>
    </dgm:pt>
    <dgm:pt modelId="{9C466782-0DC0-472E-A0C2-00D1816F1426}" type="parTrans" cxnId="{4F206B56-DA45-4B1C-9613-EE805F67A0C2}">
      <dgm:prSet/>
      <dgm:spPr/>
      <dgm:t>
        <a:bodyPr/>
        <a:lstStyle/>
        <a:p>
          <a:endParaRPr lang="en-ID" sz="1000" b="1"/>
        </a:p>
      </dgm:t>
    </dgm:pt>
    <dgm:pt modelId="{F41FFC22-4756-4AE9-A843-14D69A38B781}" type="sibTrans" cxnId="{4F206B56-DA45-4B1C-9613-EE805F67A0C2}">
      <dgm:prSet/>
      <dgm:spPr/>
      <dgm:t>
        <a:bodyPr/>
        <a:lstStyle/>
        <a:p>
          <a:endParaRPr lang="en-ID" sz="1000" b="1"/>
        </a:p>
      </dgm:t>
    </dgm:pt>
    <dgm:pt modelId="{266A50B1-AAC9-43EC-B6EF-D07ECA4A8314}">
      <dgm:prSet custT="1"/>
      <dgm:spPr/>
      <dgm:t>
        <a:bodyPr/>
        <a:lstStyle/>
        <a:p>
          <a:r>
            <a:rPr lang="en-US" sz="1000" b="1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The sampling technique used is simple random sampling</a:t>
          </a:r>
          <a:endParaRPr lang="en-ID" sz="1000" b="1" dirty="0">
            <a:latin typeface="Book Antiqua" panose="02040602050305030304" pitchFamily="18" charset="0"/>
          </a:endParaRPr>
        </a:p>
      </dgm:t>
    </dgm:pt>
    <dgm:pt modelId="{AE5CD9FA-5564-4573-A2D6-91D240E49123}" type="parTrans" cxnId="{FBD9F093-0B69-4E63-BCE6-46B753E7A49A}">
      <dgm:prSet/>
      <dgm:spPr/>
      <dgm:t>
        <a:bodyPr/>
        <a:lstStyle/>
        <a:p>
          <a:endParaRPr lang="en-ID" sz="1000" b="1"/>
        </a:p>
      </dgm:t>
    </dgm:pt>
    <dgm:pt modelId="{A28E8981-8F3F-4E51-9A9D-7EC1BA4C810B}" type="sibTrans" cxnId="{FBD9F093-0B69-4E63-BCE6-46B753E7A49A}">
      <dgm:prSet/>
      <dgm:spPr/>
      <dgm:t>
        <a:bodyPr/>
        <a:lstStyle/>
        <a:p>
          <a:endParaRPr lang="en-ID" sz="1000" b="1"/>
        </a:p>
      </dgm:t>
    </dgm:pt>
    <dgm:pt modelId="{82EFEADA-3696-438A-BD09-64682576175A}">
      <dgm:prSet custT="1"/>
      <dgm:spPr/>
      <dgm:t>
        <a:bodyPr/>
        <a:lstStyle/>
        <a:p>
          <a:r>
            <a:rPr lang="fr-FR" sz="1000" b="1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Data collection techniques </a:t>
          </a:r>
          <a:r>
            <a:rPr lang="fr-FR" sz="1000" b="1" dirty="0" err="1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used</a:t>
          </a:r>
          <a:r>
            <a:rPr lang="fr-FR" sz="1000" b="1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a questionnaire</a:t>
          </a:r>
          <a:endParaRPr lang="en-ID" sz="1000" b="1" dirty="0">
            <a:latin typeface="Book Antiqua" panose="02040602050305030304" pitchFamily="18" charset="0"/>
          </a:endParaRPr>
        </a:p>
      </dgm:t>
    </dgm:pt>
    <dgm:pt modelId="{C7404647-DDFE-4FBF-ADC5-30535D04BC63}" type="parTrans" cxnId="{FD83D8F3-F570-4154-ACE6-4C3E22D45E30}">
      <dgm:prSet/>
      <dgm:spPr/>
      <dgm:t>
        <a:bodyPr/>
        <a:lstStyle/>
        <a:p>
          <a:endParaRPr lang="en-ID" sz="1000" b="1"/>
        </a:p>
      </dgm:t>
    </dgm:pt>
    <dgm:pt modelId="{92F1ADD0-0D8E-4B57-8FEA-8E6767A915B1}" type="sibTrans" cxnId="{FD83D8F3-F570-4154-ACE6-4C3E22D45E30}">
      <dgm:prSet/>
      <dgm:spPr/>
      <dgm:t>
        <a:bodyPr/>
        <a:lstStyle/>
        <a:p>
          <a:endParaRPr lang="en-ID" sz="1000" b="1"/>
        </a:p>
      </dgm:t>
    </dgm:pt>
    <dgm:pt modelId="{63350A1E-3BE3-4DB8-941E-4FDD0D0FCF44}">
      <dgm:prSet custT="1"/>
      <dgm:spPr/>
      <dgm:t>
        <a:bodyPr/>
        <a:lstStyle/>
        <a:p>
          <a:r>
            <a:rPr lang="en-US" sz="1000" b="1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Adopted from the research of </a:t>
          </a:r>
          <a:r>
            <a:rPr lang="en-US" sz="1000" b="1" dirty="0" err="1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Silvianita</a:t>
          </a:r>
          <a:r>
            <a:rPr lang="en-US" sz="1000" b="1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&amp; </a:t>
          </a:r>
          <a:r>
            <a:rPr lang="en-US" sz="1000" b="1" dirty="0" err="1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Yulianto</a:t>
          </a:r>
          <a:r>
            <a:rPr lang="en-US" sz="1000" b="1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(2020), then developed and adapted to the competence of the library</a:t>
          </a:r>
          <a:endParaRPr lang="en-ID" sz="1000" b="1" dirty="0">
            <a:latin typeface="Book Antiqua" panose="02040602050305030304" pitchFamily="18" charset="0"/>
          </a:endParaRPr>
        </a:p>
      </dgm:t>
    </dgm:pt>
    <dgm:pt modelId="{53D1F985-9521-4B6D-B74B-4E3699360E81}" type="parTrans" cxnId="{A9B56AD5-E71F-479B-A84D-460206102D97}">
      <dgm:prSet/>
      <dgm:spPr/>
      <dgm:t>
        <a:bodyPr/>
        <a:lstStyle/>
        <a:p>
          <a:endParaRPr lang="en-ID" sz="1000" b="1"/>
        </a:p>
      </dgm:t>
    </dgm:pt>
    <dgm:pt modelId="{F17C0F7C-DFB6-4AD2-948F-83443B784E8C}" type="sibTrans" cxnId="{A9B56AD5-E71F-479B-A84D-460206102D97}">
      <dgm:prSet/>
      <dgm:spPr/>
      <dgm:t>
        <a:bodyPr/>
        <a:lstStyle/>
        <a:p>
          <a:endParaRPr lang="en-ID" sz="1000" b="1"/>
        </a:p>
      </dgm:t>
    </dgm:pt>
    <dgm:pt modelId="{1E6153B8-A9BA-4E32-83E7-1383E1A865A9}">
      <dgm:prSet custT="1"/>
      <dgm:spPr/>
      <dgm:t>
        <a:bodyPr/>
        <a:lstStyle/>
        <a:p>
          <a:r>
            <a:rPr lang="en-US" sz="1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Dissemination of online questionnaires via Google Forms, sent via email and WhatsApp number on      17 – 25 April 2021</a:t>
          </a:r>
          <a:endParaRPr lang="en-ID" sz="1000" b="1" dirty="0"/>
        </a:p>
      </dgm:t>
    </dgm:pt>
    <dgm:pt modelId="{856787CD-BB21-4D4C-913B-39DC0D2A31F1}" type="parTrans" cxnId="{A70ADD59-025C-43A2-BF80-404CA79293CB}">
      <dgm:prSet/>
      <dgm:spPr/>
      <dgm:t>
        <a:bodyPr/>
        <a:lstStyle/>
        <a:p>
          <a:endParaRPr lang="en-ID" sz="1000" b="1"/>
        </a:p>
      </dgm:t>
    </dgm:pt>
    <dgm:pt modelId="{ECFF8B1F-7C58-460B-AF31-A0A349077C39}" type="sibTrans" cxnId="{A70ADD59-025C-43A2-BF80-404CA79293CB}">
      <dgm:prSet/>
      <dgm:spPr/>
      <dgm:t>
        <a:bodyPr/>
        <a:lstStyle/>
        <a:p>
          <a:endParaRPr lang="en-ID" sz="1000" b="1"/>
        </a:p>
      </dgm:t>
    </dgm:pt>
    <dgm:pt modelId="{18ADD074-D6F5-4E80-A11E-636BE20FE905}">
      <dgm:prSet custT="1"/>
      <dgm:spPr/>
      <dgm:t>
        <a:bodyPr/>
        <a:lstStyle/>
        <a:p>
          <a:r>
            <a:rPr lang="en-US" sz="1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Data analysis uses pivot tables from Microsoft Excel 2010 to get the data into tables and charts, and then discusses and draws conclusions from the research results.</a:t>
          </a:r>
          <a:endParaRPr lang="en-ID" sz="1000" b="1" dirty="0"/>
        </a:p>
      </dgm:t>
    </dgm:pt>
    <dgm:pt modelId="{C0D0CBEB-8E19-488A-91FE-BD97E82BBE5C}" type="parTrans" cxnId="{27D99353-9025-4CF3-AC7A-41BD99F50C65}">
      <dgm:prSet/>
      <dgm:spPr/>
      <dgm:t>
        <a:bodyPr/>
        <a:lstStyle/>
        <a:p>
          <a:endParaRPr lang="en-ID" sz="1000" b="1"/>
        </a:p>
      </dgm:t>
    </dgm:pt>
    <dgm:pt modelId="{7F717641-BB7C-46C4-9CFF-2FD9A8BB9015}" type="sibTrans" cxnId="{27D99353-9025-4CF3-AC7A-41BD99F50C65}">
      <dgm:prSet/>
      <dgm:spPr/>
      <dgm:t>
        <a:bodyPr/>
        <a:lstStyle/>
        <a:p>
          <a:endParaRPr lang="en-ID" sz="1000" b="1"/>
        </a:p>
      </dgm:t>
    </dgm:pt>
    <dgm:pt modelId="{34656C73-D5DA-4E48-A5CF-CE234DC42FC9}" type="pres">
      <dgm:prSet presAssocID="{64E9AAA2-3053-4BF9-8870-58FFAFD19FF4}" presName="CompostProcess" presStyleCnt="0">
        <dgm:presLayoutVars>
          <dgm:dir/>
          <dgm:resizeHandles val="exact"/>
        </dgm:presLayoutVars>
      </dgm:prSet>
      <dgm:spPr/>
    </dgm:pt>
    <dgm:pt modelId="{E0035D19-193B-43A3-A11E-2AF67A71E261}" type="pres">
      <dgm:prSet presAssocID="{64E9AAA2-3053-4BF9-8870-58FFAFD19FF4}" presName="arrow" presStyleLbl="bgShp" presStyleIdx="0" presStyleCnt="1"/>
      <dgm:spPr/>
    </dgm:pt>
    <dgm:pt modelId="{014C88C9-2EC7-4B03-B61D-2C8DA56140DC}" type="pres">
      <dgm:prSet presAssocID="{64E9AAA2-3053-4BF9-8870-58FFAFD19FF4}" presName="linearProcess" presStyleCnt="0"/>
      <dgm:spPr/>
    </dgm:pt>
    <dgm:pt modelId="{D629C18E-F9C3-44C3-8A5F-2156DCFDCAE8}" type="pres">
      <dgm:prSet presAssocID="{6DC3EBDA-D2AE-4C06-BCC1-464A8477D550}" presName="textNode" presStyleLbl="node1" presStyleIdx="0" presStyleCnt="7">
        <dgm:presLayoutVars>
          <dgm:bulletEnabled val="1"/>
        </dgm:presLayoutVars>
      </dgm:prSet>
      <dgm:spPr/>
    </dgm:pt>
    <dgm:pt modelId="{2E9A5463-BB22-4903-81C5-CD4861B75364}" type="pres">
      <dgm:prSet presAssocID="{FC19A984-8757-458A-96D8-1CCF5598462F}" presName="sibTrans" presStyleCnt="0"/>
      <dgm:spPr/>
    </dgm:pt>
    <dgm:pt modelId="{D1E4B8AC-DABE-4569-BFF6-0DC324C0E3D3}" type="pres">
      <dgm:prSet presAssocID="{61214FFE-07B9-4A2D-99FE-F5689C8BF60E}" presName="textNode" presStyleLbl="node1" presStyleIdx="1" presStyleCnt="7">
        <dgm:presLayoutVars>
          <dgm:bulletEnabled val="1"/>
        </dgm:presLayoutVars>
      </dgm:prSet>
      <dgm:spPr/>
    </dgm:pt>
    <dgm:pt modelId="{B32EDAC9-EE93-49B7-922E-675C1BC94B3D}" type="pres">
      <dgm:prSet presAssocID="{F41FFC22-4756-4AE9-A843-14D69A38B781}" presName="sibTrans" presStyleCnt="0"/>
      <dgm:spPr/>
    </dgm:pt>
    <dgm:pt modelId="{57274940-A4C0-4ECC-8177-D7067A13A76F}" type="pres">
      <dgm:prSet presAssocID="{266A50B1-AAC9-43EC-B6EF-D07ECA4A8314}" presName="textNode" presStyleLbl="node1" presStyleIdx="2" presStyleCnt="7">
        <dgm:presLayoutVars>
          <dgm:bulletEnabled val="1"/>
        </dgm:presLayoutVars>
      </dgm:prSet>
      <dgm:spPr/>
    </dgm:pt>
    <dgm:pt modelId="{55AB1A54-522C-439A-AC30-60384250C0E7}" type="pres">
      <dgm:prSet presAssocID="{A28E8981-8F3F-4E51-9A9D-7EC1BA4C810B}" presName="sibTrans" presStyleCnt="0"/>
      <dgm:spPr/>
    </dgm:pt>
    <dgm:pt modelId="{82A02CCB-96F9-4D39-962D-6FE5F525B791}" type="pres">
      <dgm:prSet presAssocID="{82EFEADA-3696-438A-BD09-64682576175A}" presName="textNode" presStyleLbl="node1" presStyleIdx="3" presStyleCnt="7" custScaleX="102172">
        <dgm:presLayoutVars>
          <dgm:bulletEnabled val="1"/>
        </dgm:presLayoutVars>
      </dgm:prSet>
      <dgm:spPr/>
    </dgm:pt>
    <dgm:pt modelId="{28C8AC60-8040-475D-B32E-1589B58202E1}" type="pres">
      <dgm:prSet presAssocID="{92F1ADD0-0D8E-4B57-8FEA-8E6767A915B1}" presName="sibTrans" presStyleCnt="0"/>
      <dgm:spPr/>
    </dgm:pt>
    <dgm:pt modelId="{40C19EBE-CA66-4589-BDCD-BB4A28896903}" type="pres">
      <dgm:prSet presAssocID="{63350A1E-3BE3-4DB8-941E-4FDD0D0FCF44}" presName="textNode" presStyleLbl="node1" presStyleIdx="4" presStyleCnt="7">
        <dgm:presLayoutVars>
          <dgm:bulletEnabled val="1"/>
        </dgm:presLayoutVars>
      </dgm:prSet>
      <dgm:spPr/>
    </dgm:pt>
    <dgm:pt modelId="{110A85BB-CDFE-4294-8BF8-F466C5F34948}" type="pres">
      <dgm:prSet presAssocID="{F17C0F7C-DFB6-4AD2-948F-83443B784E8C}" presName="sibTrans" presStyleCnt="0"/>
      <dgm:spPr/>
    </dgm:pt>
    <dgm:pt modelId="{DD1D239B-03D7-4351-B90D-AC81A44EF829}" type="pres">
      <dgm:prSet presAssocID="{1E6153B8-A9BA-4E32-83E7-1383E1A865A9}" presName="textNode" presStyleLbl="node1" presStyleIdx="5" presStyleCnt="7">
        <dgm:presLayoutVars>
          <dgm:bulletEnabled val="1"/>
        </dgm:presLayoutVars>
      </dgm:prSet>
      <dgm:spPr/>
    </dgm:pt>
    <dgm:pt modelId="{8293C4DE-388F-4252-999D-42C9544465B8}" type="pres">
      <dgm:prSet presAssocID="{ECFF8B1F-7C58-460B-AF31-A0A349077C39}" presName="sibTrans" presStyleCnt="0"/>
      <dgm:spPr/>
    </dgm:pt>
    <dgm:pt modelId="{6F43F418-3B14-4C9B-80EA-39E159DBBEA2}" type="pres">
      <dgm:prSet presAssocID="{18ADD074-D6F5-4E80-A11E-636BE20FE905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1A75D65B-85A9-4F28-9511-EFBAA0452A79}" type="presOf" srcId="{1E6153B8-A9BA-4E32-83E7-1383E1A865A9}" destId="{DD1D239B-03D7-4351-B90D-AC81A44EF829}" srcOrd="0" destOrd="0" presId="urn:microsoft.com/office/officeart/2005/8/layout/hProcess9"/>
    <dgm:cxn modelId="{718B9E5C-FB71-4DD3-B1CE-7C757DC30BC3}" type="presOf" srcId="{18ADD074-D6F5-4E80-A11E-636BE20FE905}" destId="{6F43F418-3B14-4C9B-80EA-39E159DBBEA2}" srcOrd="0" destOrd="0" presId="urn:microsoft.com/office/officeart/2005/8/layout/hProcess9"/>
    <dgm:cxn modelId="{908F9A50-D72D-4F91-8D00-2E6CEB6EE17C}" srcId="{64E9AAA2-3053-4BF9-8870-58FFAFD19FF4}" destId="{6DC3EBDA-D2AE-4C06-BCC1-464A8477D550}" srcOrd="0" destOrd="0" parTransId="{A66705ED-44C3-4181-BEB5-6BEF48709200}" sibTransId="{FC19A984-8757-458A-96D8-1CCF5598462F}"/>
    <dgm:cxn modelId="{27D99353-9025-4CF3-AC7A-41BD99F50C65}" srcId="{64E9AAA2-3053-4BF9-8870-58FFAFD19FF4}" destId="{18ADD074-D6F5-4E80-A11E-636BE20FE905}" srcOrd="6" destOrd="0" parTransId="{C0D0CBEB-8E19-488A-91FE-BD97E82BBE5C}" sibTransId="{7F717641-BB7C-46C4-9CFF-2FD9A8BB9015}"/>
    <dgm:cxn modelId="{4F206B56-DA45-4B1C-9613-EE805F67A0C2}" srcId="{64E9AAA2-3053-4BF9-8870-58FFAFD19FF4}" destId="{61214FFE-07B9-4A2D-99FE-F5689C8BF60E}" srcOrd="1" destOrd="0" parTransId="{9C466782-0DC0-472E-A0C2-00D1816F1426}" sibTransId="{F41FFC22-4756-4AE9-A843-14D69A38B781}"/>
    <dgm:cxn modelId="{A70ADD59-025C-43A2-BF80-404CA79293CB}" srcId="{64E9AAA2-3053-4BF9-8870-58FFAFD19FF4}" destId="{1E6153B8-A9BA-4E32-83E7-1383E1A865A9}" srcOrd="5" destOrd="0" parTransId="{856787CD-BB21-4D4C-913B-39DC0D2A31F1}" sibTransId="{ECFF8B1F-7C58-460B-AF31-A0A349077C39}"/>
    <dgm:cxn modelId="{B4F39788-AA0F-4E7E-9853-FBF4A589592E}" type="presOf" srcId="{6DC3EBDA-D2AE-4C06-BCC1-464A8477D550}" destId="{D629C18E-F9C3-44C3-8A5F-2156DCFDCAE8}" srcOrd="0" destOrd="0" presId="urn:microsoft.com/office/officeart/2005/8/layout/hProcess9"/>
    <dgm:cxn modelId="{6DAA338E-8E21-4EE8-A4BD-DF2CF03B6577}" type="presOf" srcId="{63350A1E-3BE3-4DB8-941E-4FDD0D0FCF44}" destId="{40C19EBE-CA66-4589-BDCD-BB4A28896903}" srcOrd="0" destOrd="0" presId="urn:microsoft.com/office/officeart/2005/8/layout/hProcess9"/>
    <dgm:cxn modelId="{FBD9F093-0B69-4E63-BCE6-46B753E7A49A}" srcId="{64E9AAA2-3053-4BF9-8870-58FFAFD19FF4}" destId="{266A50B1-AAC9-43EC-B6EF-D07ECA4A8314}" srcOrd="2" destOrd="0" parTransId="{AE5CD9FA-5564-4573-A2D6-91D240E49123}" sibTransId="{A28E8981-8F3F-4E51-9A9D-7EC1BA4C810B}"/>
    <dgm:cxn modelId="{F3DC1DB2-0E98-4512-B766-BF71EE1B08C9}" type="presOf" srcId="{64E9AAA2-3053-4BF9-8870-58FFAFD19FF4}" destId="{34656C73-D5DA-4E48-A5CF-CE234DC42FC9}" srcOrd="0" destOrd="0" presId="urn:microsoft.com/office/officeart/2005/8/layout/hProcess9"/>
    <dgm:cxn modelId="{3D9345C1-D990-4FEA-A0CC-DA5A57AD8EDF}" type="presOf" srcId="{82EFEADA-3696-438A-BD09-64682576175A}" destId="{82A02CCB-96F9-4D39-962D-6FE5F525B791}" srcOrd="0" destOrd="0" presId="urn:microsoft.com/office/officeart/2005/8/layout/hProcess9"/>
    <dgm:cxn modelId="{A9B56AD5-E71F-479B-A84D-460206102D97}" srcId="{64E9AAA2-3053-4BF9-8870-58FFAFD19FF4}" destId="{63350A1E-3BE3-4DB8-941E-4FDD0D0FCF44}" srcOrd="4" destOrd="0" parTransId="{53D1F985-9521-4B6D-B74B-4E3699360E81}" sibTransId="{F17C0F7C-DFB6-4AD2-948F-83443B784E8C}"/>
    <dgm:cxn modelId="{F9A0BEF1-289E-4FB2-8A47-8DA6383AD841}" type="presOf" srcId="{61214FFE-07B9-4A2D-99FE-F5689C8BF60E}" destId="{D1E4B8AC-DABE-4569-BFF6-0DC324C0E3D3}" srcOrd="0" destOrd="0" presId="urn:microsoft.com/office/officeart/2005/8/layout/hProcess9"/>
    <dgm:cxn modelId="{FD83D8F3-F570-4154-ACE6-4C3E22D45E30}" srcId="{64E9AAA2-3053-4BF9-8870-58FFAFD19FF4}" destId="{82EFEADA-3696-438A-BD09-64682576175A}" srcOrd="3" destOrd="0" parTransId="{C7404647-DDFE-4FBF-ADC5-30535D04BC63}" sibTransId="{92F1ADD0-0D8E-4B57-8FEA-8E6767A915B1}"/>
    <dgm:cxn modelId="{0B9AB8FE-95FA-48FE-A341-D2D5917F290D}" type="presOf" srcId="{266A50B1-AAC9-43EC-B6EF-D07ECA4A8314}" destId="{57274940-A4C0-4ECC-8177-D7067A13A76F}" srcOrd="0" destOrd="0" presId="urn:microsoft.com/office/officeart/2005/8/layout/hProcess9"/>
    <dgm:cxn modelId="{531233D8-0146-401A-A51C-6F594306CE0E}" type="presParOf" srcId="{34656C73-D5DA-4E48-A5CF-CE234DC42FC9}" destId="{E0035D19-193B-43A3-A11E-2AF67A71E261}" srcOrd="0" destOrd="0" presId="urn:microsoft.com/office/officeart/2005/8/layout/hProcess9"/>
    <dgm:cxn modelId="{96C54AA1-8CA2-423B-BCCB-8F189B492346}" type="presParOf" srcId="{34656C73-D5DA-4E48-A5CF-CE234DC42FC9}" destId="{014C88C9-2EC7-4B03-B61D-2C8DA56140DC}" srcOrd="1" destOrd="0" presId="urn:microsoft.com/office/officeart/2005/8/layout/hProcess9"/>
    <dgm:cxn modelId="{037E249D-FC8D-4E8B-9307-F70DF4A217DD}" type="presParOf" srcId="{014C88C9-2EC7-4B03-B61D-2C8DA56140DC}" destId="{D629C18E-F9C3-44C3-8A5F-2156DCFDCAE8}" srcOrd="0" destOrd="0" presId="urn:microsoft.com/office/officeart/2005/8/layout/hProcess9"/>
    <dgm:cxn modelId="{C641DC05-3C73-47CD-A3F3-A405C262787A}" type="presParOf" srcId="{014C88C9-2EC7-4B03-B61D-2C8DA56140DC}" destId="{2E9A5463-BB22-4903-81C5-CD4861B75364}" srcOrd="1" destOrd="0" presId="urn:microsoft.com/office/officeart/2005/8/layout/hProcess9"/>
    <dgm:cxn modelId="{20827B2D-9C80-4DFC-A662-23D56F7AE17A}" type="presParOf" srcId="{014C88C9-2EC7-4B03-B61D-2C8DA56140DC}" destId="{D1E4B8AC-DABE-4569-BFF6-0DC324C0E3D3}" srcOrd="2" destOrd="0" presId="urn:microsoft.com/office/officeart/2005/8/layout/hProcess9"/>
    <dgm:cxn modelId="{B7AE4F26-4350-4ECF-A600-D80A0A73EA8A}" type="presParOf" srcId="{014C88C9-2EC7-4B03-B61D-2C8DA56140DC}" destId="{B32EDAC9-EE93-49B7-922E-675C1BC94B3D}" srcOrd="3" destOrd="0" presId="urn:microsoft.com/office/officeart/2005/8/layout/hProcess9"/>
    <dgm:cxn modelId="{0C0841CE-A72B-4293-B7C2-85B1556F0485}" type="presParOf" srcId="{014C88C9-2EC7-4B03-B61D-2C8DA56140DC}" destId="{57274940-A4C0-4ECC-8177-D7067A13A76F}" srcOrd="4" destOrd="0" presId="urn:microsoft.com/office/officeart/2005/8/layout/hProcess9"/>
    <dgm:cxn modelId="{92CDB509-0691-4F60-BE7C-4340D8A08C0A}" type="presParOf" srcId="{014C88C9-2EC7-4B03-B61D-2C8DA56140DC}" destId="{55AB1A54-522C-439A-AC30-60384250C0E7}" srcOrd="5" destOrd="0" presId="urn:microsoft.com/office/officeart/2005/8/layout/hProcess9"/>
    <dgm:cxn modelId="{EF37E22E-09CC-444D-BF85-B666C7317F6C}" type="presParOf" srcId="{014C88C9-2EC7-4B03-B61D-2C8DA56140DC}" destId="{82A02CCB-96F9-4D39-962D-6FE5F525B791}" srcOrd="6" destOrd="0" presId="urn:microsoft.com/office/officeart/2005/8/layout/hProcess9"/>
    <dgm:cxn modelId="{40764DDB-3F81-4D27-91FC-B777FE62E84A}" type="presParOf" srcId="{014C88C9-2EC7-4B03-B61D-2C8DA56140DC}" destId="{28C8AC60-8040-475D-B32E-1589B58202E1}" srcOrd="7" destOrd="0" presId="urn:microsoft.com/office/officeart/2005/8/layout/hProcess9"/>
    <dgm:cxn modelId="{B5EE2FCD-955A-4040-B531-61319854AFA2}" type="presParOf" srcId="{014C88C9-2EC7-4B03-B61D-2C8DA56140DC}" destId="{40C19EBE-CA66-4589-BDCD-BB4A28896903}" srcOrd="8" destOrd="0" presId="urn:microsoft.com/office/officeart/2005/8/layout/hProcess9"/>
    <dgm:cxn modelId="{8FD365A9-6D03-4E48-8A5B-AD65FE4030B5}" type="presParOf" srcId="{014C88C9-2EC7-4B03-B61D-2C8DA56140DC}" destId="{110A85BB-CDFE-4294-8BF8-F466C5F34948}" srcOrd="9" destOrd="0" presId="urn:microsoft.com/office/officeart/2005/8/layout/hProcess9"/>
    <dgm:cxn modelId="{02F22F2E-5A0F-4B15-A610-8F9F3053A092}" type="presParOf" srcId="{014C88C9-2EC7-4B03-B61D-2C8DA56140DC}" destId="{DD1D239B-03D7-4351-B90D-AC81A44EF829}" srcOrd="10" destOrd="0" presId="urn:microsoft.com/office/officeart/2005/8/layout/hProcess9"/>
    <dgm:cxn modelId="{A09017D6-AE87-45B2-96E7-9BC916C97303}" type="presParOf" srcId="{014C88C9-2EC7-4B03-B61D-2C8DA56140DC}" destId="{8293C4DE-388F-4252-999D-42C9544465B8}" srcOrd="11" destOrd="0" presId="urn:microsoft.com/office/officeart/2005/8/layout/hProcess9"/>
    <dgm:cxn modelId="{001CD665-4A5F-49D9-A5A2-F274904E2EA2}" type="presParOf" srcId="{014C88C9-2EC7-4B03-B61D-2C8DA56140DC}" destId="{6F43F418-3B14-4C9B-80EA-39E159DBBEA2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BAC71-FC0B-467E-9020-526D81E47626}">
      <dsp:nvSpPr>
        <dsp:cNvPr id="0" name=""/>
        <dsp:cNvSpPr/>
      </dsp:nvSpPr>
      <dsp:spPr>
        <a:xfrm>
          <a:off x="-5598822" y="-857589"/>
          <a:ext cx="6669766" cy="6669766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521DD-02B9-471C-8923-2A0C79692004}">
      <dsp:nvSpPr>
        <dsp:cNvPr id="0" name=""/>
        <dsp:cNvSpPr/>
      </dsp:nvSpPr>
      <dsp:spPr>
        <a:xfrm>
          <a:off x="347564" y="225235"/>
          <a:ext cx="6457431" cy="4502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740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Introduction</a:t>
          </a:r>
          <a:endParaRPr lang="en-ID" sz="3200" b="1" kern="1200" dirty="0"/>
        </a:p>
      </dsp:txBody>
      <dsp:txXfrm>
        <a:off x="347564" y="225235"/>
        <a:ext cx="6457431" cy="450272"/>
      </dsp:txXfrm>
    </dsp:sp>
    <dsp:sp modelId="{0AF7FD89-460A-4131-BCC0-195DCF4433D7}">
      <dsp:nvSpPr>
        <dsp:cNvPr id="0" name=""/>
        <dsp:cNvSpPr/>
      </dsp:nvSpPr>
      <dsp:spPr>
        <a:xfrm>
          <a:off x="66143" y="168951"/>
          <a:ext cx="562841" cy="562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60C45CF-B035-4868-83D5-45B897C8FA86}">
      <dsp:nvSpPr>
        <dsp:cNvPr id="0" name=""/>
        <dsp:cNvSpPr/>
      </dsp:nvSpPr>
      <dsp:spPr>
        <a:xfrm>
          <a:off x="755326" y="901041"/>
          <a:ext cx="6049669" cy="4502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740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200" b="1" kern="1200" dirty="0"/>
            <a:t>Librarian competency</a:t>
          </a:r>
        </a:p>
      </dsp:txBody>
      <dsp:txXfrm>
        <a:off x="755326" y="901041"/>
        <a:ext cx="6049669" cy="450272"/>
      </dsp:txXfrm>
    </dsp:sp>
    <dsp:sp modelId="{971A7D55-CF07-43BF-8955-1BE6D768094A}">
      <dsp:nvSpPr>
        <dsp:cNvPr id="0" name=""/>
        <dsp:cNvSpPr/>
      </dsp:nvSpPr>
      <dsp:spPr>
        <a:xfrm>
          <a:off x="473906" y="844757"/>
          <a:ext cx="562841" cy="562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6A70991-F2ED-4362-8092-26C7CF1F5AE3}">
      <dsp:nvSpPr>
        <dsp:cNvPr id="0" name=""/>
        <dsp:cNvSpPr/>
      </dsp:nvSpPr>
      <dsp:spPr>
        <a:xfrm>
          <a:off x="978778" y="1576351"/>
          <a:ext cx="5826217" cy="4502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740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Webinar</a:t>
          </a:r>
          <a:endParaRPr lang="en-ID" sz="3200" b="1" kern="1200" dirty="0"/>
        </a:p>
      </dsp:txBody>
      <dsp:txXfrm>
        <a:off x="978778" y="1576351"/>
        <a:ext cx="5826217" cy="450272"/>
      </dsp:txXfrm>
    </dsp:sp>
    <dsp:sp modelId="{8D644DE0-8687-4519-9A04-0134B9A88479}">
      <dsp:nvSpPr>
        <dsp:cNvPr id="0" name=""/>
        <dsp:cNvSpPr/>
      </dsp:nvSpPr>
      <dsp:spPr>
        <a:xfrm>
          <a:off x="697358" y="1520067"/>
          <a:ext cx="562841" cy="562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D8ACA39-E7FA-4A9A-9465-F6E0277A75C8}">
      <dsp:nvSpPr>
        <dsp:cNvPr id="0" name=""/>
        <dsp:cNvSpPr/>
      </dsp:nvSpPr>
      <dsp:spPr>
        <a:xfrm>
          <a:off x="1050124" y="2252157"/>
          <a:ext cx="5754871" cy="4502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740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200" b="1" kern="1200" dirty="0"/>
            <a:t>Previous research</a:t>
          </a:r>
        </a:p>
      </dsp:txBody>
      <dsp:txXfrm>
        <a:off x="1050124" y="2252157"/>
        <a:ext cx="5754871" cy="450272"/>
      </dsp:txXfrm>
    </dsp:sp>
    <dsp:sp modelId="{16693635-435A-411D-A96A-0029ED84E1D9}">
      <dsp:nvSpPr>
        <dsp:cNvPr id="0" name=""/>
        <dsp:cNvSpPr/>
      </dsp:nvSpPr>
      <dsp:spPr>
        <a:xfrm>
          <a:off x="768704" y="2195873"/>
          <a:ext cx="562841" cy="562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DBB523-CAA8-42B9-957B-F903FA59F7AC}">
      <dsp:nvSpPr>
        <dsp:cNvPr id="0" name=""/>
        <dsp:cNvSpPr/>
      </dsp:nvSpPr>
      <dsp:spPr>
        <a:xfrm>
          <a:off x="1008142" y="2927963"/>
          <a:ext cx="5826217" cy="4502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740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200" b="1" kern="1200" dirty="0"/>
            <a:t>Purposes and method research</a:t>
          </a:r>
        </a:p>
      </dsp:txBody>
      <dsp:txXfrm>
        <a:off x="1008142" y="2927963"/>
        <a:ext cx="5826217" cy="450272"/>
      </dsp:txXfrm>
    </dsp:sp>
    <dsp:sp modelId="{E502864B-AA8B-44E8-9E0E-9D9009F23302}">
      <dsp:nvSpPr>
        <dsp:cNvPr id="0" name=""/>
        <dsp:cNvSpPr/>
      </dsp:nvSpPr>
      <dsp:spPr>
        <a:xfrm>
          <a:off x="697358" y="2871679"/>
          <a:ext cx="562841" cy="562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4D546BE-6BA7-43F7-B5AD-F56987A3B6F4}">
      <dsp:nvSpPr>
        <dsp:cNvPr id="0" name=""/>
        <dsp:cNvSpPr/>
      </dsp:nvSpPr>
      <dsp:spPr>
        <a:xfrm>
          <a:off x="755326" y="3603273"/>
          <a:ext cx="6049669" cy="4502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740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200" b="1" kern="1200" dirty="0"/>
            <a:t>Results and discussion</a:t>
          </a:r>
        </a:p>
      </dsp:txBody>
      <dsp:txXfrm>
        <a:off x="755326" y="3603273"/>
        <a:ext cx="6049669" cy="450272"/>
      </dsp:txXfrm>
    </dsp:sp>
    <dsp:sp modelId="{AD822785-EBFC-41F3-8B52-36FBA3081598}">
      <dsp:nvSpPr>
        <dsp:cNvPr id="0" name=""/>
        <dsp:cNvSpPr/>
      </dsp:nvSpPr>
      <dsp:spPr>
        <a:xfrm>
          <a:off x="473906" y="3546989"/>
          <a:ext cx="562841" cy="562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B13E62-9F07-42DA-B014-12FEE8B516EF}">
      <dsp:nvSpPr>
        <dsp:cNvPr id="0" name=""/>
        <dsp:cNvSpPr/>
      </dsp:nvSpPr>
      <dsp:spPr>
        <a:xfrm>
          <a:off x="347564" y="4279079"/>
          <a:ext cx="6457431" cy="4502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740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200" b="1" kern="1200" dirty="0"/>
            <a:t>Conclusion</a:t>
          </a:r>
        </a:p>
      </dsp:txBody>
      <dsp:txXfrm>
        <a:off x="347564" y="4279079"/>
        <a:ext cx="6457431" cy="450272"/>
      </dsp:txXfrm>
    </dsp:sp>
    <dsp:sp modelId="{F14CE698-3408-4C2A-B687-FC488743EF9C}">
      <dsp:nvSpPr>
        <dsp:cNvPr id="0" name=""/>
        <dsp:cNvSpPr/>
      </dsp:nvSpPr>
      <dsp:spPr>
        <a:xfrm>
          <a:off x="66143" y="4222795"/>
          <a:ext cx="562841" cy="56284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1284-2813-4CA7-A30A-B88DE740FC8C}">
      <dsp:nvSpPr>
        <dsp:cNvPr id="0" name=""/>
        <dsp:cNvSpPr/>
      </dsp:nvSpPr>
      <dsp:spPr>
        <a:xfrm>
          <a:off x="0" y="426013"/>
          <a:ext cx="78867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9A88E-0B28-46DD-9B95-95B514FE1E0E}">
      <dsp:nvSpPr>
        <dsp:cNvPr id="0" name=""/>
        <dsp:cNvSpPr/>
      </dsp:nvSpPr>
      <dsp:spPr>
        <a:xfrm>
          <a:off x="375465" y="12733"/>
          <a:ext cx="7509301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Early March: the first two cases of positive Covid-19 patients in Indonesia</a:t>
          </a:r>
          <a:endParaRPr lang="en-ID" sz="2000" b="0" kern="1200" dirty="0">
            <a:latin typeface="Book Antiqua" panose="02040602050305030304" pitchFamily="18" charset="0"/>
          </a:endParaRPr>
        </a:p>
      </dsp:txBody>
      <dsp:txXfrm>
        <a:off x="415814" y="53082"/>
        <a:ext cx="7428603" cy="745862"/>
      </dsp:txXfrm>
    </dsp:sp>
    <dsp:sp modelId="{CCC8F6CE-ABEA-48AC-B12B-CB83E7B79F4F}">
      <dsp:nvSpPr>
        <dsp:cNvPr id="0" name=""/>
        <dsp:cNvSpPr/>
      </dsp:nvSpPr>
      <dsp:spPr>
        <a:xfrm>
          <a:off x="0" y="1703714"/>
          <a:ext cx="78867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A387B-42FA-43FC-BF36-8560BE369383}">
      <dsp:nvSpPr>
        <dsp:cNvPr id="0" name=""/>
        <dsp:cNvSpPr/>
      </dsp:nvSpPr>
      <dsp:spPr>
        <a:xfrm>
          <a:off x="375465" y="1282813"/>
          <a:ext cx="7509301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SE Minister of PANRB Number 19/2020,</a:t>
          </a:r>
          <a:r>
            <a:rPr lang="en-US" sz="2000" b="0" kern="1200" dirty="0">
              <a:latin typeface="Book Antiqua" panose="02040602050305030304" pitchFamily="18" charset="0"/>
              <a:ea typeface="Cambria" panose="02040503050406030204" pitchFamily="18" charset="0"/>
            </a:rPr>
            <a:t> </a:t>
          </a:r>
          <a:r>
            <a:rPr lang="es-ES" sz="20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and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 err="1">
              <a:effectLst/>
              <a:latin typeface="Book Antiqua" panose="02040602050305030304" pitchFamily="18" charset="0"/>
              <a:ea typeface="Cambria" panose="02040503050406030204" pitchFamily="18" charset="0"/>
            </a:rPr>
            <a:t>Number</a:t>
          </a:r>
          <a:r>
            <a:rPr lang="es-ES" sz="20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 54/2020, </a:t>
          </a:r>
          <a:r>
            <a:rPr lang="en-US" sz="20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working from home (WFH) until now.</a:t>
          </a:r>
          <a:endParaRPr lang="en-ID" sz="2000" b="0" kern="1200" dirty="0">
            <a:latin typeface="Book Antiqua" panose="02040602050305030304" pitchFamily="18" charset="0"/>
          </a:endParaRPr>
        </a:p>
      </dsp:txBody>
      <dsp:txXfrm>
        <a:off x="415814" y="1323162"/>
        <a:ext cx="7428603" cy="745862"/>
      </dsp:txXfrm>
    </dsp:sp>
    <dsp:sp modelId="{BA9C00BB-AA95-4210-8E33-EC784164BC2A}">
      <dsp:nvSpPr>
        <dsp:cNvPr id="0" name=""/>
        <dsp:cNvSpPr/>
      </dsp:nvSpPr>
      <dsp:spPr>
        <a:xfrm>
          <a:off x="0" y="2966174"/>
          <a:ext cx="78867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78C7B-2603-44D8-89ED-66F4B807DDCD}">
      <dsp:nvSpPr>
        <dsp:cNvPr id="0" name=""/>
        <dsp:cNvSpPr/>
      </dsp:nvSpPr>
      <dsp:spPr>
        <a:xfrm>
          <a:off x="375465" y="2552894"/>
          <a:ext cx="7509301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The Regulation of LAN RI Number 10/2018, Development of the competence: ASN must achieve the fulfilment of 20  hours per year.</a:t>
          </a:r>
          <a:endParaRPr lang="en-ID" sz="2000" b="0" kern="1200" dirty="0">
            <a:latin typeface="Book Antiqua" panose="02040602050305030304" pitchFamily="18" charset="0"/>
          </a:endParaRPr>
        </a:p>
      </dsp:txBody>
      <dsp:txXfrm>
        <a:off x="415814" y="2593243"/>
        <a:ext cx="7428603" cy="745862"/>
      </dsp:txXfrm>
    </dsp:sp>
    <dsp:sp modelId="{660BABD6-2949-433C-9D09-52E8CF77DB2B}">
      <dsp:nvSpPr>
        <dsp:cNvPr id="0" name=""/>
        <dsp:cNvSpPr/>
      </dsp:nvSpPr>
      <dsp:spPr>
        <a:xfrm>
          <a:off x="0" y="4236254"/>
          <a:ext cx="78867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80466-0E59-4155-907D-BF9D08057176}">
      <dsp:nvSpPr>
        <dsp:cNvPr id="0" name=""/>
        <dsp:cNvSpPr/>
      </dsp:nvSpPr>
      <dsp:spPr>
        <a:xfrm>
          <a:off x="375465" y="3822974"/>
          <a:ext cx="7509301" cy="8265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One method to increase competence during a pandemic like today is by participating in webinars</a:t>
          </a:r>
          <a:endParaRPr lang="en-ID" sz="2000" b="0" kern="1200" dirty="0">
            <a:latin typeface="Book Antiqua" panose="02040602050305030304" pitchFamily="18" charset="0"/>
          </a:endParaRPr>
        </a:p>
      </dsp:txBody>
      <dsp:txXfrm>
        <a:off x="415814" y="3863323"/>
        <a:ext cx="7428603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66DF6-09E8-4436-9454-A762A61AE4EC}">
      <dsp:nvSpPr>
        <dsp:cNvPr id="0" name=""/>
        <dsp:cNvSpPr/>
      </dsp:nvSpPr>
      <dsp:spPr>
        <a:xfrm>
          <a:off x="0" y="229341"/>
          <a:ext cx="7886700" cy="3954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Competence is a set of knowledge, skills and behaviors that must be possessed, </a:t>
          </a:r>
          <a:r>
            <a:rPr lang="en-US" sz="3800" kern="1200" dirty="0">
              <a:latin typeface="Book Antiqua" panose="02040602050305030304" pitchFamily="18" charset="0"/>
            </a:rPr>
            <a:t>internalized</a:t>
          </a:r>
          <a:r>
            <a:rPr lang="en-US" sz="3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 and mastered by librarians in carrying out their duties professionally</a:t>
          </a:r>
          <a:endParaRPr lang="en-ID" sz="3800" b="0" kern="1200" dirty="0">
            <a:latin typeface="Book Antiqua" panose="02040602050305030304" pitchFamily="18" charset="0"/>
          </a:endParaRPr>
        </a:p>
      </dsp:txBody>
      <dsp:txXfrm>
        <a:off x="193048" y="422389"/>
        <a:ext cx="7500604" cy="356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40C72-3684-48A7-A38F-C8D3AB91DDA6}">
      <dsp:nvSpPr>
        <dsp:cNvPr id="0" name=""/>
        <dsp:cNvSpPr/>
      </dsp:nvSpPr>
      <dsp:spPr>
        <a:xfrm>
          <a:off x="0" y="357793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49552-D0CB-4A29-B7DB-7EC424BAE8AD}">
      <dsp:nvSpPr>
        <dsp:cNvPr id="0" name=""/>
        <dsp:cNvSpPr/>
      </dsp:nvSpPr>
      <dsp:spPr>
        <a:xfrm>
          <a:off x="375465" y="136393"/>
          <a:ext cx="7509301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(1) Having basic knowledge</a:t>
          </a:r>
          <a:endParaRPr lang="en-ID" sz="2500" b="0" kern="1200" dirty="0">
            <a:latin typeface="Book Antiqua" panose="02040602050305030304" pitchFamily="18" charset="0"/>
          </a:endParaRPr>
        </a:p>
      </dsp:txBody>
      <dsp:txXfrm>
        <a:off x="397081" y="158009"/>
        <a:ext cx="7466069" cy="399568"/>
      </dsp:txXfrm>
    </dsp:sp>
    <dsp:sp modelId="{86E02A3E-471A-4324-80FA-74E66044111A}">
      <dsp:nvSpPr>
        <dsp:cNvPr id="0" name=""/>
        <dsp:cNvSpPr/>
      </dsp:nvSpPr>
      <dsp:spPr>
        <a:xfrm>
          <a:off x="0" y="1038194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097D7-12D0-41A6-AD16-8D86116332FA}">
      <dsp:nvSpPr>
        <dsp:cNvPr id="0" name=""/>
        <dsp:cNvSpPr/>
      </dsp:nvSpPr>
      <dsp:spPr>
        <a:xfrm>
          <a:off x="375465" y="816794"/>
          <a:ext cx="7509301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(2) Interpersonal competence</a:t>
          </a:r>
          <a:endParaRPr lang="en-ID" sz="2500" b="0" kern="1200" dirty="0">
            <a:latin typeface="Book Antiqua" panose="02040602050305030304" pitchFamily="18" charset="0"/>
          </a:endParaRPr>
        </a:p>
      </dsp:txBody>
      <dsp:txXfrm>
        <a:off x="397081" y="838410"/>
        <a:ext cx="7466069" cy="399568"/>
      </dsp:txXfrm>
    </dsp:sp>
    <dsp:sp modelId="{B0DD74B8-6259-46FD-AF09-1D9B4EB4FE51}">
      <dsp:nvSpPr>
        <dsp:cNvPr id="0" name=""/>
        <dsp:cNvSpPr/>
      </dsp:nvSpPr>
      <dsp:spPr>
        <a:xfrm>
          <a:off x="0" y="1718594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AE02B-F40E-46B6-8BFE-3CA8C1460290}">
      <dsp:nvSpPr>
        <dsp:cNvPr id="0" name=""/>
        <dsp:cNvSpPr/>
      </dsp:nvSpPr>
      <dsp:spPr>
        <a:xfrm>
          <a:off x="375465" y="1497194"/>
          <a:ext cx="7509301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>
              <a:latin typeface="Book Antiqua" panose="02040602050305030304" pitchFamily="18" charset="0"/>
            </a:rPr>
            <a:t>(3) </a:t>
          </a:r>
          <a:r>
            <a:rPr lang="en-US" sz="25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Leadership and management</a:t>
          </a:r>
          <a:endParaRPr lang="en-ID" sz="2500" b="0" kern="1200" dirty="0">
            <a:latin typeface="Book Antiqua" panose="02040602050305030304" pitchFamily="18" charset="0"/>
          </a:endParaRPr>
        </a:p>
      </dsp:txBody>
      <dsp:txXfrm>
        <a:off x="397081" y="1518810"/>
        <a:ext cx="7466069" cy="399568"/>
      </dsp:txXfrm>
    </dsp:sp>
    <dsp:sp modelId="{5DCE624B-5900-41D8-BC3C-57325BBD8C6D}">
      <dsp:nvSpPr>
        <dsp:cNvPr id="0" name=""/>
        <dsp:cNvSpPr/>
      </dsp:nvSpPr>
      <dsp:spPr>
        <a:xfrm>
          <a:off x="0" y="2391374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7A799-79FD-48D5-B527-786BD21FBBC5}">
      <dsp:nvSpPr>
        <dsp:cNvPr id="0" name=""/>
        <dsp:cNvSpPr/>
      </dsp:nvSpPr>
      <dsp:spPr>
        <a:xfrm>
          <a:off x="375465" y="2177594"/>
          <a:ext cx="7509301" cy="44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>
              <a:latin typeface="Book Antiqua" panose="02040602050305030304" pitchFamily="18" charset="0"/>
            </a:rPr>
            <a:t>(4) </a:t>
          </a:r>
          <a:r>
            <a:rPr lang="en-US" sz="2500" b="0" kern="120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Collection development</a:t>
          </a:r>
          <a:endParaRPr lang="en-ID" sz="2500" b="0" kern="1200" dirty="0">
            <a:latin typeface="Book Antiqua" panose="02040602050305030304" pitchFamily="18" charset="0"/>
          </a:endParaRPr>
        </a:p>
      </dsp:txBody>
      <dsp:txXfrm>
        <a:off x="397081" y="2199210"/>
        <a:ext cx="7466069" cy="399568"/>
      </dsp:txXfrm>
    </dsp:sp>
    <dsp:sp modelId="{DA103B68-05C3-4979-80C7-E4A2505C9A3A}">
      <dsp:nvSpPr>
        <dsp:cNvPr id="0" name=""/>
        <dsp:cNvSpPr/>
      </dsp:nvSpPr>
      <dsp:spPr>
        <a:xfrm>
          <a:off x="0" y="3079394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768EB-7D6B-4141-A331-7B33229FA825}">
      <dsp:nvSpPr>
        <dsp:cNvPr id="0" name=""/>
        <dsp:cNvSpPr/>
      </dsp:nvSpPr>
      <dsp:spPr>
        <a:xfrm>
          <a:off x="375465" y="2857994"/>
          <a:ext cx="7509301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>
              <a:latin typeface="Book Antiqua" panose="02040602050305030304" pitchFamily="18" charset="0"/>
            </a:rPr>
            <a:t>(5) </a:t>
          </a:r>
          <a:r>
            <a:rPr lang="en-US" sz="2500" b="0" kern="120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Information literacy</a:t>
          </a:r>
          <a:endParaRPr lang="en-ID" sz="2500" b="0" kern="1200" dirty="0">
            <a:latin typeface="Book Antiqua" panose="02040602050305030304" pitchFamily="18" charset="0"/>
          </a:endParaRPr>
        </a:p>
      </dsp:txBody>
      <dsp:txXfrm>
        <a:off x="397081" y="2879610"/>
        <a:ext cx="7466069" cy="399568"/>
      </dsp:txXfrm>
    </dsp:sp>
    <dsp:sp modelId="{1CD5D46E-C5EB-42E6-BFE2-E62D04C9CDC1}">
      <dsp:nvSpPr>
        <dsp:cNvPr id="0" name=""/>
        <dsp:cNvSpPr/>
      </dsp:nvSpPr>
      <dsp:spPr>
        <a:xfrm>
          <a:off x="0" y="3759794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10C1A-69E3-4E0C-A243-A7EE5C595ACE}">
      <dsp:nvSpPr>
        <dsp:cNvPr id="0" name=""/>
        <dsp:cNvSpPr/>
      </dsp:nvSpPr>
      <dsp:spPr>
        <a:xfrm>
          <a:off x="375465" y="3538394"/>
          <a:ext cx="7509301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>
              <a:latin typeface="Book Antiqua" panose="02040602050305030304" pitchFamily="18" charset="0"/>
            </a:rPr>
            <a:t>(6) </a:t>
          </a:r>
          <a:r>
            <a:rPr lang="en-US" sz="2500" b="0" kern="120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Research and contribution to the profession</a:t>
          </a:r>
          <a:endParaRPr lang="en-ID" sz="2500" b="0" kern="1200" dirty="0">
            <a:latin typeface="Book Antiqua" panose="02040602050305030304" pitchFamily="18" charset="0"/>
          </a:endParaRPr>
        </a:p>
      </dsp:txBody>
      <dsp:txXfrm>
        <a:off x="397081" y="3560010"/>
        <a:ext cx="7466069" cy="399568"/>
      </dsp:txXfrm>
    </dsp:sp>
    <dsp:sp modelId="{CDFC9C21-6992-4556-A398-D17561B90935}">
      <dsp:nvSpPr>
        <dsp:cNvPr id="0" name=""/>
        <dsp:cNvSpPr/>
      </dsp:nvSpPr>
      <dsp:spPr>
        <a:xfrm>
          <a:off x="0" y="4257313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F0FB1-F68F-4C57-8DD5-497179A09192}">
      <dsp:nvSpPr>
        <dsp:cNvPr id="0" name=""/>
        <dsp:cNvSpPr/>
      </dsp:nvSpPr>
      <dsp:spPr>
        <a:xfrm>
          <a:off x="375465" y="4218794"/>
          <a:ext cx="7509301" cy="442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>
              <a:latin typeface="Book Antiqua" panose="02040602050305030304" pitchFamily="18" charset="0"/>
            </a:rPr>
            <a:t>(7) </a:t>
          </a:r>
          <a:r>
            <a:rPr lang="en-US" sz="2500" b="0" kern="1200"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</a:t>
          </a:r>
          <a:r>
            <a:rPr lang="en-US" sz="2500" b="0" kern="120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kills in using information technology</a:t>
          </a:r>
          <a:endParaRPr lang="en-ID" sz="2500" b="0" kern="1200" dirty="0">
            <a:latin typeface="Book Antiqua" panose="02040602050305030304" pitchFamily="18" charset="0"/>
          </a:endParaRPr>
        </a:p>
      </dsp:txBody>
      <dsp:txXfrm>
        <a:off x="397081" y="4240410"/>
        <a:ext cx="7466069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66DF6-09E8-4436-9454-A762A61AE4EC}">
      <dsp:nvSpPr>
        <dsp:cNvPr id="0" name=""/>
        <dsp:cNvSpPr/>
      </dsp:nvSpPr>
      <dsp:spPr>
        <a:xfrm>
          <a:off x="0" y="0"/>
          <a:ext cx="7886700" cy="44109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mbria" panose="02040503050406030204" pitchFamily="18" charset="0"/>
              <a:ea typeface="Cambria" panose="02040503050406030204" pitchFamily="18" charset="0"/>
            </a:rPr>
            <a:t>Webinars are seminars, presentations, teaching or workshops that are conducted face-to-face </a:t>
          </a:r>
          <a:r>
            <a:rPr lang="en-US" sz="3800" kern="1200" dirty="0">
              <a:latin typeface="Book Antiqua" panose="02040602050305030304" pitchFamily="18" charset="0"/>
              <a:ea typeface="Cambria" panose="02040503050406030204" pitchFamily="18" charset="0"/>
            </a:rPr>
            <a:t>online</a:t>
          </a:r>
          <a:r>
            <a:rPr lang="en-US" sz="3800" kern="1200" dirty="0">
              <a:latin typeface="Cambria" panose="02040503050406030204" pitchFamily="18" charset="0"/>
              <a:ea typeface="Cambria" panose="02040503050406030204" pitchFamily="18" charset="0"/>
            </a:rPr>
            <a:t> and delivered via the internet, attended by participants remotely and in different locations</a:t>
          </a:r>
          <a:endParaRPr lang="en-ID" sz="3800" kern="1200" dirty="0">
            <a:latin typeface="Book Antiqua" panose="02040602050305030304" pitchFamily="18" charset="0"/>
          </a:endParaRPr>
        </a:p>
      </dsp:txBody>
      <dsp:txXfrm>
        <a:off x="215322" y="215322"/>
        <a:ext cx="7456056" cy="3980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40C72-3684-48A7-A38F-C8D3AB91DDA6}">
      <dsp:nvSpPr>
        <dsp:cNvPr id="0" name=""/>
        <dsp:cNvSpPr/>
      </dsp:nvSpPr>
      <dsp:spPr>
        <a:xfrm>
          <a:off x="0" y="278411"/>
          <a:ext cx="83214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49552-D0CB-4A29-B7DB-7EC424BAE8AD}">
      <dsp:nvSpPr>
        <dsp:cNvPr id="0" name=""/>
        <dsp:cNvSpPr/>
      </dsp:nvSpPr>
      <dsp:spPr>
        <a:xfrm>
          <a:off x="396164" y="71771"/>
          <a:ext cx="7923280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(1) </a:t>
          </a:r>
          <a:r>
            <a:rPr lang="en-ID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cost-effective because it does not require travel costs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6339" y="91946"/>
        <a:ext cx="7882930" cy="372930"/>
      </dsp:txXfrm>
    </dsp:sp>
    <dsp:sp modelId="{86E02A3E-471A-4324-80FA-74E66044111A}">
      <dsp:nvSpPr>
        <dsp:cNvPr id="0" name=""/>
        <dsp:cNvSpPr/>
      </dsp:nvSpPr>
      <dsp:spPr>
        <a:xfrm>
          <a:off x="0" y="913451"/>
          <a:ext cx="83214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097D7-12D0-41A6-AD16-8D86116332FA}">
      <dsp:nvSpPr>
        <dsp:cNvPr id="0" name=""/>
        <dsp:cNvSpPr/>
      </dsp:nvSpPr>
      <dsp:spPr>
        <a:xfrm>
          <a:off x="396164" y="706811"/>
          <a:ext cx="7923280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(2) </a:t>
          </a:r>
          <a:r>
            <a:rPr lang="en-ID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easier registration and administration process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6339" y="726986"/>
        <a:ext cx="7882930" cy="372930"/>
      </dsp:txXfrm>
    </dsp:sp>
    <dsp:sp modelId="{B0DD74B8-6259-46FD-AF09-1D9B4EB4FE51}">
      <dsp:nvSpPr>
        <dsp:cNvPr id="0" name=""/>
        <dsp:cNvSpPr/>
      </dsp:nvSpPr>
      <dsp:spPr>
        <a:xfrm>
          <a:off x="0" y="1548491"/>
          <a:ext cx="83214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AE02B-F40E-46B6-8BFE-3CA8C1460290}">
      <dsp:nvSpPr>
        <dsp:cNvPr id="0" name=""/>
        <dsp:cNvSpPr/>
      </dsp:nvSpPr>
      <dsp:spPr>
        <a:xfrm>
          <a:off x="396164" y="1341851"/>
          <a:ext cx="7923280" cy="4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Book Antiqua" panose="02040602050305030304" pitchFamily="18" charset="0"/>
            </a:rPr>
            <a:t>(3) </a:t>
          </a:r>
          <a:r>
            <a:rPr lang="en-ID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be followed by many participants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6339" y="1362026"/>
        <a:ext cx="7882930" cy="372930"/>
      </dsp:txXfrm>
    </dsp:sp>
    <dsp:sp modelId="{5DCE624B-5900-41D8-BC3C-57325BBD8C6D}">
      <dsp:nvSpPr>
        <dsp:cNvPr id="0" name=""/>
        <dsp:cNvSpPr/>
      </dsp:nvSpPr>
      <dsp:spPr>
        <a:xfrm>
          <a:off x="0" y="2176419"/>
          <a:ext cx="83214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7A799-79FD-48D5-B527-786BD21FBBC5}">
      <dsp:nvSpPr>
        <dsp:cNvPr id="0" name=""/>
        <dsp:cNvSpPr/>
      </dsp:nvSpPr>
      <dsp:spPr>
        <a:xfrm>
          <a:off x="396164" y="1976891"/>
          <a:ext cx="7923280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Book Antiqua" panose="02040602050305030304" pitchFamily="18" charset="0"/>
            </a:rPr>
            <a:t>(4) </a:t>
          </a:r>
          <a:r>
            <a:rPr lang="en-ID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be recorded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6339" y="1997066"/>
        <a:ext cx="7882930" cy="372930"/>
      </dsp:txXfrm>
    </dsp:sp>
    <dsp:sp modelId="{DA103B68-05C3-4979-80C7-E4A2505C9A3A}">
      <dsp:nvSpPr>
        <dsp:cNvPr id="0" name=""/>
        <dsp:cNvSpPr/>
      </dsp:nvSpPr>
      <dsp:spPr>
        <a:xfrm>
          <a:off x="0" y="2843189"/>
          <a:ext cx="83214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768EB-7D6B-4141-A331-7B33229FA825}">
      <dsp:nvSpPr>
        <dsp:cNvPr id="0" name=""/>
        <dsp:cNvSpPr/>
      </dsp:nvSpPr>
      <dsp:spPr>
        <a:xfrm>
          <a:off x="396164" y="2611931"/>
          <a:ext cx="7923280" cy="413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Book Antiqua" panose="02040602050305030304" pitchFamily="18" charset="0"/>
            </a:rPr>
            <a:t>(5) </a:t>
          </a:r>
          <a:r>
            <a:rPr lang="en-ID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see the material directly in the form of images, videos, or information via chat or quick and answer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6339" y="2632106"/>
        <a:ext cx="7882930" cy="372930"/>
      </dsp:txXfrm>
    </dsp:sp>
    <dsp:sp modelId="{1CD5D46E-C5EB-42E6-BFE2-E62D04C9CDC1}">
      <dsp:nvSpPr>
        <dsp:cNvPr id="0" name=""/>
        <dsp:cNvSpPr/>
      </dsp:nvSpPr>
      <dsp:spPr>
        <a:xfrm>
          <a:off x="0" y="3453611"/>
          <a:ext cx="83214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10C1A-69E3-4E0C-A243-A7EE5C595ACE}">
      <dsp:nvSpPr>
        <dsp:cNvPr id="0" name=""/>
        <dsp:cNvSpPr/>
      </dsp:nvSpPr>
      <dsp:spPr>
        <a:xfrm>
          <a:off x="396164" y="3246971"/>
          <a:ext cx="7923280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Book Antiqua" panose="02040602050305030304" pitchFamily="18" charset="0"/>
            </a:rPr>
            <a:t>(6) </a:t>
          </a:r>
          <a:r>
            <a:rPr lang="en-ID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interact directly with speaker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6339" y="3267146"/>
        <a:ext cx="7882930" cy="372930"/>
      </dsp:txXfrm>
    </dsp:sp>
    <dsp:sp modelId="{CDFC9C21-6992-4556-A398-D17561B90935}">
      <dsp:nvSpPr>
        <dsp:cNvPr id="0" name=""/>
        <dsp:cNvSpPr/>
      </dsp:nvSpPr>
      <dsp:spPr>
        <a:xfrm>
          <a:off x="0" y="4026204"/>
          <a:ext cx="83214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F0FB1-F68F-4C57-8DD5-497179A09192}">
      <dsp:nvSpPr>
        <dsp:cNvPr id="0" name=""/>
        <dsp:cNvSpPr/>
      </dsp:nvSpPr>
      <dsp:spPr>
        <a:xfrm>
          <a:off x="396164" y="3882011"/>
          <a:ext cx="7923280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Book Antiqua" panose="02040602050305030304" pitchFamily="18" charset="0"/>
            </a:rPr>
            <a:t>(7) </a:t>
          </a:r>
          <a:r>
            <a:rPr lang="en-ID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increase knowledge and experience in the learning process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6339" y="3902186"/>
        <a:ext cx="7882930" cy="372930"/>
      </dsp:txXfrm>
    </dsp:sp>
    <dsp:sp modelId="{509539A5-576D-4534-9D5A-E95104A1F8E9}">
      <dsp:nvSpPr>
        <dsp:cNvPr id="0" name=""/>
        <dsp:cNvSpPr/>
      </dsp:nvSpPr>
      <dsp:spPr>
        <a:xfrm>
          <a:off x="0" y="4723691"/>
          <a:ext cx="83214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56091-981B-4E74-B6C0-8C1927B0D483}">
      <dsp:nvSpPr>
        <dsp:cNvPr id="0" name=""/>
        <dsp:cNvSpPr/>
      </dsp:nvSpPr>
      <dsp:spPr>
        <a:xfrm>
          <a:off x="437666" y="4517051"/>
          <a:ext cx="7878892" cy="4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Book Antiqua" panose="02040602050305030304" pitchFamily="18" charset="0"/>
            </a:rPr>
            <a:t>(8) </a:t>
          </a:r>
          <a:r>
            <a:rPr lang="en-ID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can improve competence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57841" y="4537226"/>
        <a:ext cx="7838542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40C72-3684-48A7-A38F-C8D3AB91DDA6}">
      <dsp:nvSpPr>
        <dsp:cNvPr id="0" name=""/>
        <dsp:cNvSpPr/>
      </dsp:nvSpPr>
      <dsp:spPr>
        <a:xfrm>
          <a:off x="0" y="313331"/>
          <a:ext cx="83214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49552-D0CB-4A29-B7DB-7EC424BAE8AD}">
      <dsp:nvSpPr>
        <dsp:cNvPr id="0" name=""/>
        <dsp:cNvSpPr/>
      </dsp:nvSpPr>
      <dsp:spPr>
        <a:xfrm>
          <a:off x="396164" y="77171"/>
          <a:ext cx="792328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(1) </a:t>
          </a:r>
          <a:r>
            <a:rPr lang="en-ID" sz="1800" kern="1200" dirty="0"/>
            <a:t>Types of activities carried out by librarians during WFH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9221" y="100228"/>
        <a:ext cx="7877166" cy="426206"/>
      </dsp:txXfrm>
    </dsp:sp>
    <dsp:sp modelId="{86E02A3E-471A-4324-80FA-74E66044111A}">
      <dsp:nvSpPr>
        <dsp:cNvPr id="0" name=""/>
        <dsp:cNvSpPr/>
      </dsp:nvSpPr>
      <dsp:spPr>
        <a:xfrm>
          <a:off x="0" y="1039091"/>
          <a:ext cx="83214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097D7-12D0-41A6-AD16-8D86116332FA}">
      <dsp:nvSpPr>
        <dsp:cNvPr id="0" name=""/>
        <dsp:cNvSpPr/>
      </dsp:nvSpPr>
      <dsp:spPr>
        <a:xfrm>
          <a:off x="396164" y="802931"/>
          <a:ext cx="792328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(2) </a:t>
          </a:r>
          <a:r>
            <a:rPr lang="en-ID" sz="1800" kern="1200" dirty="0"/>
            <a:t>The frequency of librarians attending training during the 2017-2019 period.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9221" y="825988"/>
        <a:ext cx="7877166" cy="426206"/>
      </dsp:txXfrm>
    </dsp:sp>
    <dsp:sp modelId="{B0DD74B8-6259-46FD-AF09-1D9B4EB4FE51}">
      <dsp:nvSpPr>
        <dsp:cNvPr id="0" name=""/>
        <dsp:cNvSpPr/>
      </dsp:nvSpPr>
      <dsp:spPr>
        <a:xfrm>
          <a:off x="0" y="1764851"/>
          <a:ext cx="83214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AE02B-F40E-46B6-8BFE-3CA8C1460290}">
      <dsp:nvSpPr>
        <dsp:cNvPr id="0" name=""/>
        <dsp:cNvSpPr/>
      </dsp:nvSpPr>
      <dsp:spPr>
        <a:xfrm>
          <a:off x="386834" y="1500701"/>
          <a:ext cx="792328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Book Antiqua" panose="02040602050305030304" pitchFamily="18" charset="0"/>
            </a:rPr>
            <a:t>(3) </a:t>
          </a:r>
          <a:r>
            <a:rPr lang="en-ID" sz="1800" kern="1200" dirty="0"/>
            <a:t>The frequency of librarians attending seminars during the 2017-2019 period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09891" y="1523758"/>
        <a:ext cx="7877166" cy="426206"/>
      </dsp:txXfrm>
    </dsp:sp>
    <dsp:sp modelId="{5DCE624B-5900-41D8-BC3C-57325BBD8C6D}">
      <dsp:nvSpPr>
        <dsp:cNvPr id="0" name=""/>
        <dsp:cNvSpPr/>
      </dsp:nvSpPr>
      <dsp:spPr>
        <a:xfrm>
          <a:off x="0" y="2482483"/>
          <a:ext cx="83214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7A799-79FD-48D5-B527-786BD21FBBC5}">
      <dsp:nvSpPr>
        <dsp:cNvPr id="0" name=""/>
        <dsp:cNvSpPr/>
      </dsp:nvSpPr>
      <dsp:spPr>
        <a:xfrm>
          <a:off x="396164" y="2254451"/>
          <a:ext cx="7923280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Book Antiqua" panose="02040602050305030304" pitchFamily="18" charset="0"/>
            </a:rPr>
            <a:t>(4) </a:t>
          </a:r>
          <a:r>
            <a:rPr lang="en-ID" sz="1800" kern="1200" dirty="0"/>
            <a:t>Frequency of librarians participating in webinars during 2020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9221" y="2277508"/>
        <a:ext cx="7877166" cy="426206"/>
      </dsp:txXfrm>
    </dsp:sp>
    <dsp:sp modelId="{DA103B68-05C3-4979-80C7-E4A2505C9A3A}">
      <dsp:nvSpPr>
        <dsp:cNvPr id="0" name=""/>
        <dsp:cNvSpPr/>
      </dsp:nvSpPr>
      <dsp:spPr>
        <a:xfrm>
          <a:off x="0" y="3244506"/>
          <a:ext cx="83214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768EB-7D6B-4141-A331-7B33229FA825}">
      <dsp:nvSpPr>
        <dsp:cNvPr id="0" name=""/>
        <dsp:cNvSpPr/>
      </dsp:nvSpPr>
      <dsp:spPr>
        <a:xfrm>
          <a:off x="396164" y="2980211"/>
          <a:ext cx="7923280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Book Antiqua" panose="02040602050305030304" pitchFamily="18" charset="0"/>
            </a:rPr>
            <a:t>(5)</a:t>
          </a:r>
          <a:r>
            <a:rPr lang="en-ID" sz="1800" kern="1200" dirty="0"/>
            <a:t> Webinar material that is preferred by librarians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9221" y="3003268"/>
        <a:ext cx="7877166" cy="426206"/>
      </dsp:txXfrm>
    </dsp:sp>
    <dsp:sp modelId="{1CD5D46E-C5EB-42E6-BFE2-E62D04C9CDC1}">
      <dsp:nvSpPr>
        <dsp:cNvPr id="0" name=""/>
        <dsp:cNvSpPr/>
      </dsp:nvSpPr>
      <dsp:spPr>
        <a:xfrm>
          <a:off x="0" y="3942131"/>
          <a:ext cx="83214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10C1A-69E3-4E0C-A243-A7EE5C595ACE}">
      <dsp:nvSpPr>
        <dsp:cNvPr id="0" name=""/>
        <dsp:cNvSpPr/>
      </dsp:nvSpPr>
      <dsp:spPr>
        <a:xfrm>
          <a:off x="396164" y="3705971"/>
          <a:ext cx="792328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Book Antiqua" panose="02040602050305030304" pitchFamily="18" charset="0"/>
            </a:rPr>
            <a:t>(6) </a:t>
          </a:r>
          <a:r>
            <a:rPr lang="en-ID" sz="1800" kern="1200" dirty="0"/>
            <a:t>Useful material according to the librarians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9221" y="3729028"/>
        <a:ext cx="7877166" cy="426206"/>
      </dsp:txXfrm>
    </dsp:sp>
    <dsp:sp modelId="{CDFC9C21-6992-4556-A398-D17561B90935}">
      <dsp:nvSpPr>
        <dsp:cNvPr id="0" name=""/>
        <dsp:cNvSpPr/>
      </dsp:nvSpPr>
      <dsp:spPr>
        <a:xfrm>
          <a:off x="0" y="4472818"/>
          <a:ext cx="832148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F0FB1-F68F-4C57-8DD5-497179A09192}">
      <dsp:nvSpPr>
        <dsp:cNvPr id="0" name=""/>
        <dsp:cNvSpPr/>
      </dsp:nvSpPr>
      <dsp:spPr>
        <a:xfrm>
          <a:off x="396164" y="4431731"/>
          <a:ext cx="792328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173" tIns="0" rIns="22017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Book Antiqua" panose="02040602050305030304" pitchFamily="18" charset="0"/>
            </a:rPr>
            <a:t>(7) </a:t>
          </a:r>
          <a:r>
            <a:rPr lang="en-ID" sz="1800" kern="1200" dirty="0"/>
            <a:t>Obstacles encountered when participating in the webinar</a:t>
          </a:r>
          <a:endParaRPr lang="en-ID" sz="1800" b="0" kern="1200" dirty="0">
            <a:latin typeface="Book Antiqua" panose="02040602050305030304" pitchFamily="18" charset="0"/>
          </a:endParaRPr>
        </a:p>
      </dsp:txBody>
      <dsp:txXfrm>
        <a:off x="419221" y="4454788"/>
        <a:ext cx="7877166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35D19-193B-43A3-A11E-2AF67A71E261}">
      <dsp:nvSpPr>
        <dsp:cNvPr id="0" name=""/>
        <dsp:cNvSpPr/>
      </dsp:nvSpPr>
      <dsp:spPr>
        <a:xfrm>
          <a:off x="657746" y="0"/>
          <a:ext cx="7454462" cy="495458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29C18E-F9C3-44C3-8A5F-2156DCFDCAE8}">
      <dsp:nvSpPr>
        <dsp:cNvPr id="0" name=""/>
        <dsp:cNvSpPr/>
      </dsp:nvSpPr>
      <dsp:spPr>
        <a:xfrm>
          <a:off x="117" y="1486376"/>
          <a:ext cx="1093246" cy="19818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Held from April to May 2021,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 </a:t>
          </a:r>
          <a:r>
            <a:rPr lang="en-US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Descriptive method, with a quantitative approach</a:t>
          </a:r>
          <a:endParaRPr lang="en-ID" sz="1000" b="1" kern="1200" dirty="0">
            <a:latin typeface="Book Antiqua" panose="02040602050305030304" pitchFamily="18" charset="0"/>
          </a:endParaRPr>
        </a:p>
      </dsp:txBody>
      <dsp:txXfrm>
        <a:off x="53485" y="1539744"/>
        <a:ext cx="986510" cy="1875099"/>
      </dsp:txXfrm>
    </dsp:sp>
    <dsp:sp modelId="{D1E4B8AC-DABE-4569-BFF6-0DC324C0E3D3}">
      <dsp:nvSpPr>
        <dsp:cNvPr id="0" name=""/>
        <dsp:cNvSpPr/>
      </dsp:nvSpPr>
      <dsp:spPr>
        <a:xfrm>
          <a:off x="1275572" y="1486376"/>
          <a:ext cx="1093246" cy="19818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Population: </a:t>
          </a:r>
          <a:r>
            <a:rPr lang="en-US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librarians</a:t>
          </a:r>
          <a:endParaRPr lang="en-ID" sz="1000" b="1" kern="1200" dirty="0">
            <a:effectLst/>
            <a:latin typeface="Book Antiqua" panose="0204060205030503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Scope: LPNK </a:t>
          </a:r>
          <a:r>
            <a:rPr lang="en-ID" sz="1000" b="1" kern="1200" dirty="0" err="1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Ristek</a:t>
          </a:r>
          <a:r>
            <a:rPr lang="en-ID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  <a:r>
            <a:rPr lang="en-ID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LIPI, BATAN,  BSN, BAPETEN, BPPT  and  LAPAN</a:t>
          </a:r>
          <a:endParaRPr lang="en-ID" sz="1000" b="1" kern="1200" dirty="0">
            <a:latin typeface="Book Antiqua" panose="02040602050305030304" pitchFamily="18" charset="0"/>
          </a:endParaRPr>
        </a:p>
      </dsp:txBody>
      <dsp:txXfrm>
        <a:off x="1328940" y="1539744"/>
        <a:ext cx="986510" cy="1875099"/>
      </dsp:txXfrm>
    </dsp:sp>
    <dsp:sp modelId="{57274940-A4C0-4ECC-8177-D7067A13A76F}">
      <dsp:nvSpPr>
        <dsp:cNvPr id="0" name=""/>
        <dsp:cNvSpPr/>
      </dsp:nvSpPr>
      <dsp:spPr>
        <a:xfrm>
          <a:off x="2551027" y="1486376"/>
          <a:ext cx="1093246" cy="19818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</a:rPr>
            <a:t>The sampling technique used is simple random sampling</a:t>
          </a:r>
          <a:endParaRPr lang="en-ID" sz="1000" b="1" kern="1200" dirty="0">
            <a:latin typeface="Book Antiqua" panose="02040602050305030304" pitchFamily="18" charset="0"/>
          </a:endParaRPr>
        </a:p>
      </dsp:txBody>
      <dsp:txXfrm>
        <a:off x="2604395" y="1539744"/>
        <a:ext cx="986510" cy="1875099"/>
      </dsp:txXfrm>
    </dsp:sp>
    <dsp:sp modelId="{82A02CCB-96F9-4D39-962D-6FE5F525B791}">
      <dsp:nvSpPr>
        <dsp:cNvPr id="0" name=""/>
        <dsp:cNvSpPr/>
      </dsp:nvSpPr>
      <dsp:spPr>
        <a:xfrm>
          <a:off x="3826481" y="1486376"/>
          <a:ext cx="1116992" cy="198183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Data collection techniques </a:t>
          </a:r>
          <a:r>
            <a:rPr lang="fr-FR" sz="1000" b="1" kern="1200" dirty="0" err="1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used</a:t>
          </a:r>
          <a:r>
            <a:rPr lang="fr-FR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a questionnaire</a:t>
          </a:r>
          <a:endParaRPr lang="en-ID" sz="1000" b="1" kern="1200" dirty="0">
            <a:latin typeface="Book Antiqua" panose="02040602050305030304" pitchFamily="18" charset="0"/>
          </a:endParaRPr>
        </a:p>
      </dsp:txBody>
      <dsp:txXfrm>
        <a:off x="3881008" y="1540903"/>
        <a:ext cx="1007938" cy="1872781"/>
      </dsp:txXfrm>
    </dsp:sp>
    <dsp:sp modelId="{40C19EBE-CA66-4589-BDCD-BB4A28896903}">
      <dsp:nvSpPr>
        <dsp:cNvPr id="0" name=""/>
        <dsp:cNvSpPr/>
      </dsp:nvSpPr>
      <dsp:spPr>
        <a:xfrm>
          <a:off x="5125681" y="1486376"/>
          <a:ext cx="1093246" cy="198183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Adopted from the research of </a:t>
          </a:r>
          <a:r>
            <a:rPr lang="en-US" sz="1000" b="1" kern="1200" dirty="0" err="1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Silvianita</a:t>
          </a:r>
          <a:r>
            <a:rPr lang="en-US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&amp; </a:t>
          </a:r>
          <a:r>
            <a:rPr lang="en-US" sz="1000" b="1" kern="1200" dirty="0" err="1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Yulianto</a:t>
          </a:r>
          <a:r>
            <a:rPr lang="en-US" sz="1000" b="1" kern="1200" dirty="0">
              <a:effectLst/>
              <a:latin typeface="Book Antiqua" panose="0204060205030503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(2020), then developed and adapted to the competence of the library</a:t>
          </a:r>
          <a:endParaRPr lang="en-ID" sz="1000" b="1" kern="1200" dirty="0">
            <a:latin typeface="Book Antiqua" panose="02040602050305030304" pitchFamily="18" charset="0"/>
          </a:endParaRPr>
        </a:p>
      </dsp:txBody>
      <dsp:txXfrm>
        <a:off x="5179049" y="1539744"/>
        <a:ext cx="986510" cy="1875099"/>
      </dsp:txXfrm>
    </dsp:sp>
    <dsp:sp modelId="{DD1D239B-03D7-4351-B90D-AC81A44EF829}">
      <dsp:nvSpPr>
        <dsp:cNvPr id="0" name=""/>
        <dsp:cNvSpPr/>
      </dsp:nvSpPr>
      <dsp:spPr>
        <a:xfrm>
          <a:off x="6401136" y="1486376"/>
          <a:ext cx="1093246" cy="19818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Dissemination of online questionnaires via Google Forms, sent via email and WhatsApp number on      17 – 25 April 2021</a:t>
          </a:r>
          <a:endParaRPr lang="en-ID" sz="1000" b="1" kern="1200" dirty="0"/>
        </a:p>
      </dsp:txBody>
      <dsp:txXfrm>
        <a:off x="6454504" y="1539744"/>
        <a:ext cx="986510" cy="1875099"/>
      </dsp:txXfrm>
    </dsp:sp>
    <dsp:sp modelId="{6F43F418-3B14-4C9B-80EA-39E159DBBEA2}">
      <dsp:nvSpPr>
        <dsp:cNvPr id="0" name=""/>
        <dsp:cNvSpPr/>
      </dsp:nvSpPr>
      <dsp:spPr>
        <a:xfrm>
          <a:off x="7676591" y="1486376"/>
          <a:ext cx="1093246" cy="19818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Data analysis uses pivot tables from Microsoft Excel 2010 to get the data into tables and charts, and then discusses and draws conclusions from the research results.</a:t>
          </a:r>
          <a:endParaRPr lang="en-ID" sz="1000" b="1" kern="1200" dirty="0"/>
        </a:p>
      </dsp:txBody>
      <dsp:txXfrm>
        <a:off x="7729959" y="1539744"/>
        <a:ext cx="986510" cy="1875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EEB58-4F6E-431C-B3CE-95F4901D9410}" type="datetimeFigureOut">
              <a:rPr lang="id-ID" smtClean="0"/>
              <a:t>03/09/2021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935AF-076E-4E97-8379-681750B14E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0579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6C17-A98D-4B8A-916D-3CFF1331C282}" type="datetimeFigureOut">
              <a:rPr lang="id-ID" smtClean="0"/>
              <a:t>03/09/2021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B744B-F0FD-4F47-85DA-B28D75385C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064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1" y="1020727"/>
            <a:ext cx="6868634" cy="3689498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54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 userDrawn="1"/>
        </p:nvSpPr>
        <p:spPr>
          <a:xfrm>
            <a:off x="-1" y="6732381"/>
            <a:ext cx="91440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478" y="1614596"/>
            <a:ext cx="5327132" cy="2501760"/>
          </a:xfrm>
        </p:spPr>
        <p:txBody>
          <a:bodyPr anchor="t"/>
          <a:lstStyle>
            <a:lvl1pPr algn="l">
              <a:defRPr sz="6000" b="0" cap="none" spc="0">
                <a:ln w="0"/>
                <a:solidFill>
                  <a:srgbClr val="1F4E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013736" y="3773976"/>
            <a:ext cx="5141348" cy="2348528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231197" y="3779517"/>
            <a:ext cx="1240081" cy="2344845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973444" y="4927781"/>
            <a:ext cx="3017617" cy="10734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8086725" y="3773976"/>
            <a:ext cx="847725" cy="1280950"/>
          </a:xfrm>
          <a:custGeom>
            <a:avLst/>
            <a:gdLst>
              <a:gd name="connsiteX0" fmla="*/ 0 w 1134290"/>
              <a:gd name="connsiteY0" fmla="*/ 189052 h 1851102"/>
              <a:gd name="connsiteX1" fmla="*/ 189052 w 1134290"/>
              <a:gd name="connsiteY1" fmla="*/ 0 h 1851102"/>
              <a:gd name="connsiteX2" fmla="*/ 945238 w 1134290"/>
              <a:gd name="connsiteY2" fmla="*/ 0 h 1851102"/>
              <a:gd name="connsiteX3" fmla="*/ 1134290 w 1134290"/>
              <a:gd name="connsiteY3" fmla="*/ 189052 h 1851102"/>
              <a:gd name="connsiteX4" fmla="*/ 1134290 w 1134290"/>
              <a:gd name="connsiteY4" fmla="*/ 1662050 h 1851102"/>
              <a:gd name="connsiteX5" fmla="*/ 945238 w 1134290"/>
              <a:gd name="connsiteY5" fmla="*/ 1851102 h 1851102"/>
              <a:gd name="connsiteX6" fmla="*/ 189052 w 1134290"/>
              <a:gd name="connsiteY6" fmla="*/ 1851102 h 1851102"/>
              <a:gd name="connsiteX7" fmla="*/ 0 w 1134290"/>
              <a:gd name="connsiteY7" fmla="*/ 1662050 h 1851102"/>
              <a:gd name="connsiteX8" fmla="*/ 0 w 1134290"/>
              <a:gd name="connsiteY8" fmla="*/ 189052 h 1851102"/>
              <a:gd name="connsiteX0" fmla="*/ 0 w 1134290"/>
              <a:gd name="connsiteY0" fmla="*/ 202320 h 1864370"/>
              <a:gd name="connsiteX1" fmla="*/ 945238 w 1134290"/>
              <a:gd name="connsiteY1" fmla="*/ 13268 h 1864370"/>
              <a:gd name="connsiteX2" fmla="*/ 1134290 w 1134290"/>
              <a:gd name="connsiteY2" fmla="*/ 202320 h 1864370"/>
              <a:gd name="connsiteX3" fmla="*/ 1134290 w 1134290"/>
              <a:gd name="connsiteY3" fmla="*/ 1675318 h 1864370"/>
              <a:gd name="connsiteX4" fmla="*/ 945238 w 1134290"/>
              <a:gd name="connsiteY4" fmla="*/ 1864370 h 1864370"/>
              <a:gd name="connsiteX5" fmla="*/ 189052 w 1134290"/>
              <a:gd name="connsiteY5" fmla="*/ 1864370 h 1864370"/>
              <a:gd name="connsiteX6" fmla="*/ 0 w 1134290"/>
              <a:gd name="connsiteY6" fmla="*/ 1675318 h 1864370"/>
              <a:gd name="connsiteX7" fmla="*/ 0 w 1134290"/>
              <a:gd name="connsiteY7" fmla="*/ 202320 h 1864370"/>
              <a:gd name="connsiteX0" fmla="*/ 0 w 1134290"/>
              <a:gd name="connsiteY0" fmla="*/ 184125 h 1846175"/>
              <a:gd name="connsiteX1" fmla="*/ 1134290 w 1134290"/>
              <a:gd name="connsiteY1" fmla="*/ 184125 h 1846175"/>
              <a:gd name="connsiteX2" fmla="*/ 1134290 w 1134290"/>
              <a:gd name="connsiteY2" fmla="*/ 1657123 h 1846175"/>
              <a:gd name="connsiteX3" fmla="*/ 945238 w 1134290"/>
              <a:gd name="connsiteY3" fmla="*/ 1846175 h 1846175"/>
              <a:gd name="connsiteX4" fmla="*/ 189052 w 1134290"/>
              <a:gd name="connsiteY4" fmla="*/ 1846175 h 1846175"/>
              <a:gd name="connsiteX5" fmla="*/ 0 w 1134290"/>
              <a:gd name="connsiteY5" fmla="*/ 1657123 h 1846175"/>
              <a:gd name="connsiteX6" fmla="*/ 0 w 1134290"/>
              <a:gd name="connsiteY6" fmla="*/ 184125 h 1846175"/>
              <a:gd name="connsiteX0" fmla="*/ 0 w 1134290"/>
              <a:gd name="connsiteY0" fmla="*/ 0 h 1662050"/>
              <a:gd name="connsiteX1" fmla="*/ 1134290 w 1134290"/>
              <a:gd name="connsiteY1" fmla="*/ 0 h 1662050"/>
              <a:gd name="connsiteX2" fmla="*/ 1134290 w 1134290"/>
              <a:gd name="connsiteY2" fmla="*/ 1472998 h 1662050"/>
              <a:gd name="connsiteX3" fmla="*/ 945238 w 1134290"/>
              <a:gd name="connsiteY3" fmla="*/ 1662050 h 1662050"/>
              <a:gd name="connsiteX4" fmla="*/ 189052 w 1134290"/>
              <a:gd name="connsiteY4" fmla="*/ 1662050 h 1662050"/>
              <a:gd name="connsiteX5" fmla="*/ 0 w 1134290"/>
              <a:gd name="connsiteY5" fmla="*/ 1472998 h 1662050"/>
              <a:gd name="connsiteX6" fmla="*/ 0 w 1134290"/>
              <a:gd name="connsiteY6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3475 w 1134302"/>
              <a:gd name="connsiteY2" fmla="*/ 381100 h 1662050"/>
              <a:gd name="connsiteX3" fmla="*/ 1134302 w 1134302"/>
              <a:gd name="connsiteY3" fmla="*/ 1472998 h 1662050"/>
              <a:gd name="connsiteX4" fmla="*/ 945250 w 1134302"/>
              <a:gd name="connsiteY4" fmla="*/ 1662050 h 1662050"/>
              <a:gd name="connsiteX5" fmla="*/ 189064 w 1134302"/>
              <a:gd name="connsiteY5" fmla="*/ 1662050 h 1662050"/>
              <a:gd name="connsiteX6" fmla="*/ 12 w 1134302"/>
              <a:gd name="connsiteY6" fmla="*/ 1472998 h 1662050"/>
              <a:gd name="connsiteX7" fmla="*/ 0 w 1134302"/>
              <a:gd name="connsiteY7" fmla="*/ 381100 h 1662050"/>
              <a:gd name="connsiteX8" fmla="*/ 12 w 1134302"/>
              <a:gd name="connsiteY8" fmla="*/ 0 h 1662050"/>
              <a:gd name="connsiteX0" fmla="*/ 12 w 1134302"/>
              <a:gd name="connsiteY0" fmla="*/ 0 h 1662050"/>
              <a:gd name="connsiteX1" fmla="*/ 1133475 w 1134302"/>
              <a:gd name="connsiteY1" fmla="*/ 38110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0 w 1134302"/>
              <a:gd name="connsiteY0" fmla="*/ 136488 h 1417438"/>
              <a:gd name="connsiteX1" fmla="*/ 1133475 w 1134302"/>
              <a:gd name="connsiteY1" fmla="*/ 136488 h 1417438"/>
              <a:gd name="connsiteX2" fmla="*/ 1134302 w 1134302"/>
              <a:gd name="connsiteY2" fmla="*/ 1228386 h 1417438"/>
              <a:gd name="connsiteX3" fmla="*/ 945250 w 1134302"/>
              <a:gd name="connsiteY3" fmla="*/ 1417438 h 1417438"/>
              <a:gd name="connsiteX4" fmla="*/ 189064 w 1134302"/>
              <a:gd name="connsiteY4" fmla="*/ 1417438 h 1417438"/>
              <a:gd name="connsiteX5" fmla="*/ 12 w 1134302"/>
              <a:gd name="connsiteY5" fmla="*/ 1228386 h 1417438"/>
              <a:gd name="connsiteX6" fmla="*/ 0 w 1134302"/>
              <a:gd name="connsiteY6" fmla="*/ 136488 h 1417438"/>
              <a:gd name="connsiteX0" fmla="*/ 0 w 1134302"/>
              <a:gd name="connsiteY0" fmla="*/ 0 h 1280950"/>
              <a:gd name="connsiteX1" fmla="*/ 1133475 w 1134302"/>
              <a:gd name="connsiteY1" fmla="*/ 0 h 1280950"/>
              <a:gd name="connsiteX2" fmla="*/ 1134302 w 1134302"/>
              <a:gd name="connsiteY2" fmla="*/ 1091898 h 1280950"/>
              <a:gd name="connsiteX3" fmla="*/ 945250 w 1134302"/>
              <a:gd name="connsiteY3" fmla="*/ 1280950 h 1280950"/>
              <a:gd name="connsiteX4" fmla="*/ 189064 w 1134302"/>
              <a:gd name="connsiteY4" fmla="*/ 1280950 h 1280950"/>
              <a:gd name="connsiteX5" fmla="*/ 12 w 1134302"/>
              <a:gd name="connsiteY5" fmla="*/ 1091898 h 1280950"/>
              <a:gd name="connsiteX6" fmla="*/ 0 w 1134302"/>
              <a:gd name="connsiteY6" fmla="*/ 0 h 128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302" h="1280950">
                <a:moveTo>
                  <a:pt x="0" y="0"/>
                </a:moveTo>
                <a:lnTo>
                  <a:pt x="1133475" y="0"/>
                </a:lnTo>
                <a:cubicBezTo>
                  <a:pt x="1133751" y="363966"/>
                  <a:pt x="1134026" y="727932"/>
                  <a:pt x="1134302" y="1091898"/>
                </a:cubicBezTo>
                <a:cubicBezTo>
                  <a:pt x="1134302" y="1196309"/>
                  <a:pt x="1049661" y="1280950"/>
                  <a:pt x="945250" y="1280950"/>
                </a:cubicBezTo>
                <a:lnTo>
                  <a:pt x="189064" y="1280950"/>
                </a:lnTo>
                <a:cubicBezTo>
                  <a:pt x="84653" y="1280950"/>
                  <a:pt x="12" y="1196309"/>
                  <a:pt x="12" y="10918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76200" dir="5400000" sx="98000" sy="98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2" y="3976955"/>
            <a:ext cx="712510" cy="874993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8479" y="5386388"/>
            <a:ext cx="3378960" cy="736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F4E7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3349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1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171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84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2370" y="1052623"/>
            <a:ext cx="689787" cy="512434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052623"/>
            <a:ext cx="6952364" cy="512434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738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SzPct val="97000"/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d-ID" dirty="0"/>
              <a:t> </a:t>
            </a:r>
            <a:r>
              <a:rPr lang="en-US" dirty="0"/>
              <a:t>Click to edit Master text styles</a:t>
            </a:r>
          </a:p>
          <a:p>
            <a:pPr lvl="1"/>
            <a:r>
              <a:rPr lang="id-ID" dirty="0"/>
              <a:t> </a:t>
            </a:r>
            <a:r>
              <a:rPr lang="en-US" dirty="0"/>
              <a:t>Second level</a:t>
            </a:r>
          </a:p>
          <a:p>
            <a:pPr lvl="2"/>
            <a:r>
              <a:rPr lang="id-ID" dirty="0"/>
              <a:t> </a:t>
            </a: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049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/>
          <p:cNvSpPr/>
          <p:nvPr userDrawn="1"/>
        </p:nvSpPr>
        <p:spPr>
          <a:xfrm>
            <a:off x="-1" y="1020727"/>
            <a:ext cx="6868634" cy="3689498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78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 userDrawn="1"/>
        </p:nvSpPr>
        <p:spPr>
          <a:xfrm>
            <a:off x="0" y="6742432"/>
            <a:ext cx="91440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11"/>
          <p:cNvSpPr/>
          <p:nvPr userDrawn="1"/>
        </p:nvSpPr>
        <p:spPr>
          <a:xfrm>
            <a:off x="4231197" y="3779517"/>
            <a:ext cx="1240081" cy="2344845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747" y="2306472"/>
            <a:ext cx="4941277" cy="2282992"/>
          </a:xfrm>
        </p:spPr>
        <p:txBody>
          <a:bodyPr anchor="t"/>
          <a:lstStyle>
            <a:lvl1pPr>
              <a:defRPr sz="4400">
                <a:solidFill>
                  <a:srgbClr val="1F4E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485" y="5676937"/>
            <a:ext cx="3206957" cy="805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" y="5644456"/>
            <a:ext cx="712510" cy="874993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983974" y="5692667"/>
            <a:ext cx="0" cy="77857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147724" y="-25020"/>
            <a:ext cx="5020276" cy="6908041"/>
          </a:xfrm>
          <a:custGeom>
            <a:avLst/>
            <a:gdLst>
              <a:gd name="connsiteX0" fmla="*/ 0 w 4997450"/>
              <a:gd name="connsiteY0" fmla="*/ 6888163 h 6888163"/>
              <a:gd name="connsiteX1" fmla="*/ 2312870 w 4997450"/>
              <a:gd name="connsiteY1" fmla="*/ 0 h 6888163"/>
              <a:gd name="connsiteX2" fmla="*/ 4997450 w 4997450"/>
              <a:gd name="connsiteY2" fmla="*/ 0 h 6888163"/>
              <a:gd name="connsiteX3" fmla="*/ 2684580 w 4997450"/>
              <a:gd name="connsiteY3" fmla="*/ 6888163 h 6888163"/>
              <a:gd name="connsiteX4" fmla="*/ 0 w 4997450"/>
              <a:gd name="connsiteY4" fmla="*/ 6888163 h 6888163"/>
              <a:gd name="connsiteX0" fmla="*/ 0 w 5010337"/>
              <a:gd name="connsiteY0" fmla="*/ 6888163 h 6908041"/>
              <a:gd name="connsiteX1" fmla="*/ 2312870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10337"/>
              <a:gd name="connsiteY0" fmla="*/ 6888163 h 6908041"/>
              <a:gd name="connsiteX1" fmla="*/ 2909218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20276"/>
              <a:gd name="connsiteY0" fmla="*/ 6888163 h 6908041"/>
              <a:gd name="connsiteX1" fmla="*/ 2919157 w 5020276"/>
              <a:gd name="connsiteY1" fmla="*/ 0 h 6908041"/>
              <a:gd name="connsiteX2" fmla="*/ 5007389 w 5020276"/>
              <a:gd name="connsiteY2" fmla="*/ 0 h 6908041"/>
              <a:gd name="connsiteX3" fmla="*/ 5020276 w 5020276"/>
              <a:gd name="connsiteY3" fmla="*/ 6908041 h 6908041"/>
              <a:gd name="connsiteX4" fmla="*/ 0 w 5020276"/>
              <a:gd name="connsiteY4" fmla="*/ 6888163 h 690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276" h="6908041">
                <a:moveTo>
                  <a:pt x="0" y="6888163"/>
                </a:moveTo>
                <a:lnTo>
                  <a:pt x="2919157" y="0"/>
                </a:lnTo>
                <a:lnTo>
                  <a:pt x="5007389" y="0"/>
                </a:lnTo>
                <a:cubicBezTo>
                  <a:pt x="5011685" y="2302680"/>
                  <a:pt x="5015980" y="4605361"/>
                  <a:pt x="5020276" y="6908041"/>
                </a:cubicBezTo>
                <a:lnTo>
                  <a:pt x="0" y="688816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effectLst>
            <a:outerShdw blurRad="152400" dist="38100" dir="13500000" algn="br" rotWithShape="0">
              <a:prstClr val="black">
                <a:alpha val="14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002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4967190" y="1961517"/>
            <a:ext cx="1673196" cy="1207301"/>
          </a:xfrm>
          <a:prstGeom prst="roundRect">
            <a:avLst>
              <a:gd name="adj" fmla="val 25406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13"/>
          <p:cNvSpPr/>
          <p:nvPr userDrawn="1"/>
        </p:nvSpPr>
        <p:spPr>
          <a:xfrm rot="10800000" flipH="1">
            <a:off x="0" y="1461873"/>
            <a:ext cx="6864724" cy="4230130"/>
          </a:xfrm>
          <a:custGeom>
            <a:avLst/>
            <a:gdLst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6864724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4390465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36854"/>
              <a:gd name="connsiteX1" fmla="*/ 6864724 w 6864724"/>
              <a:gd name="connsiteY1" fmla="*/ 0 h 4236854"/>
              <a:gd name="connsiteX2" fmla="*/ 5029200 w 6864724"/>
              <a:gd name="connsiteY2" fmla="*/ 4236854 h 4236854"/>
              <a:gd name="connsiteX3" fmla="*/ 0 w 6864724"/>
              <a:gd name="connsiteY3" fmla="*/ 4209960 h 4236854"/>
              <a:gd name="connsiteX4" fmla="*/ 0 w 6864724"/>
              <a:gd name="connsiteY4" fmla="*/ 0 h 4236854"/>
              <a:gd name="connsiteX0" fmla="*/ 0 w 6864724"/>
              <a:gd name="connsiteY0" fmla="*/ 0 h 4230130"/>
              <a:gd name="connsiteX1" fmla="*/ 6864724 w 6864724"/>
              <a:gd name="connsiteY1" fmla="*/ 0 h 4230130"/>
              <a:gd name="connsiteX2" fmla="*/ 5035924 w 6864724"/>
              <a:gd name="connsiteY2" fmla="*/ 4230130 h 4230130"/>
              <a:gd name="connsiteX3" fmla="*/ 0 w 6864724"/>
              <a:gd name="connsiteY3" fmla="*/ 4209960 h 4230130"/>
              <a:gd name="connsiteX4" fmla="*/ 0 w 6864724"/>
              <a:gd name="connsiteY4" fmla="*/ 0 h 42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4724" h="4230130">
                <a:moveTo>
                  <a:pt x="0" y="0"/>
                </a:moveTo>
                <a:lnTo>
                  <a:pt x="6864724" y="0"/>
                </a:lnTo>
                <a:lnTo>
                  <a:pt x="5035924" y="4230130"/>
                </a:lnTo>
                <a:lnTo>
                  <a:pt x="0" y="42099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100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8"/>
          <p:cNvSpPr/>
          <p:nvPr userDrawn="1"/>
        </p:nvSpPr>
        <p:spPr>
          <a:xfrm>
            <a:off x="3366187" y="3751385"/>
            <a:ext cx="5788897" cy="2371119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Rectangle 11"/>
          <p:cNvSpPr/>
          <p:nvPr userDrawn="1"/>
        </p:nvSpPr>
        <p:spPr>
          <a:xfrm>
            <a:off x="3570922" y="3756961"/>
            <a:ext cx="1396268" cy="2367401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88" y="2127670"/>
            <a:ext cx="712510" cy="874993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52401" y="0"/>
            <a:ext cx="2562734" cy="53691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29908" y="3845169"/>
            <a:ext cx="4227347" cy="2062085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74659" y="2110893"/>
            <a:ext cx="2414954" cy="1273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F4E7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595013"/>
            <a:ext cx="3168500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52400" y="5995988"/>
            <a:ext cx="2930525" cy="457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871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2112"/>
            <a:ext cx="3886200" cy="4964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2112"/>
            <a:ext cx="3886200" cy="4964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32551"/>
            <a:ext cx="3086100" cy="365125"/>
          </a:xfrm>
        </p:spPr>
        <p:txBody>
          <a:bodyPr/>
          <a:lstStyle/>
          <a:p>
            <a:fld id="{DBE51E99-431A-454D-944A-145FAB5CD6F3}" type="datetime1">
              <a:rPr lang="id-ID" smtClean="0"/>
              <a:pPr/>
              <a:t>03/09/2021</a:t>
            </a:fld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32551"/>
            <a:ext cx="2057400" cy="365125"/>
          </a:xfrm>
        </p:spPr>
        <p:txBody>
          <a:bodyPr/>
          <a:lstStyle/>
          <a:p>
            <a:fld id="{9E0E0167-63BD-46DD-9C26-622BA3947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804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87758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775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324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119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605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57400" y="1895475"/>
            <a:ext cx="4143375" cy="3267075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id-ID"/>
              <a:t>06/03/2017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546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75228"/>
            <a:ext cx="2711302" cy="39142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2421566" y="6311899"/>
            <a:ext cx="6722434" cy="554758"/>
          </a:xfrm>
          <a:custGeom>
            <a:avLst/>
            <a:gdLst>
              <a:gd name="connsiteX0" fmla="*/ 0 w 6722434"/>
              <a:gd name="connsiteY0" fmla="*/ 0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0 w 6722434"/>
              <a:gd name="connsiteY4" fmla="*/ 0 h 554758"/>
              <a:gd name="connsiteX0" fmla="*/ 212651 w 6722434"/>
              <a:gd name="connsiteY0" fmla="*/ 10632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212651 w 6722434"/>
              <a:gd name="connsiteY4" fmla="*/ 10632 h 5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2434" h="554758">
                <a:moveTo>
                  <a:pt x="212651" y="10632"/>
                </a:moveTo>
                <a:lnTo>
                  <a:pt x="6722434" y="0"/>
                </a:lnTo>
                <a:lnTo>
                  <a:pt x="6722434" y="554758"/>
                </a:lnTo>
                <a:lnTo>
                  <a:pt x="0" y="554758"/>
                </a:lnTo>
                <a:lnTo>
                  <a:pt x="212651" y="10632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324134" y="80443"/>
            <a:ext cx="1788506" cy="765545"/>
          </a:xfrm>
          <a:prstGeom prst="roundRect">
            <a:avLst>
              <a:gd name="adj" fmla="val 20833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7375359" cy="924479"/>
          </a:xfrm>
          <a:custGeom>
            <a:avLst/>
            <a:gdLst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375359 w 7375359"/>
              <a:gd name="connsiteY2" fmla="*/ 924479 h 924479"/>
              <a:gd name="connsiteX3" fmla="*/ 0 w 7375359"/>
              <a:gd name="connsiteY3" fmla="*/ 924479 h 924479"/>
              <a:gd name="connsiteX4" fmla="*/ 0 w 7375359"/>
              <a:gd name="connsiteY4" fmla="*/ 0 h 924479"/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003219 w 7375359"/>
              <a:gd name="connsiteY2" fmla="*/ 913846 h 924479"/>
              <a:gd name="connsiteX3" fmla="*/ 0 w 7375359"/>
              <a:gd name="connsiteY3" fmla="*/ 924479 h 924479"/>
              <a:gd name="connsiteX4" fmla="*/ 0 w 7375359"/>
              <a:gd name="connsiteY4" fmla="*/ 0 h 9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359" h="924479">
                <a:moveTo>
                  <a:pt x="0" y="0"/>
                </a:moveTo>
                <a:lnTo>
                  <a:pt x="7375359" y="0"/>
                </a:lnTo>
                <a:lnTo>
                  <a:pt x="7003219" y="913846"/>
                </a:lnTo>
                <a:lnTo>
                  <a:pt x="0" y="924479"/>
                </a:lnTo>
                <a:lnTo>
                  <a:pt x="0" y="0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307" y="6406716"/>
            <a:ext cx="2222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F4E79"/>
                </a:solidFill>
              </a:defRPr>
            </a:lvl1pPr>
          </a:lstStyle>
          <a:p>
            <a:pPr algn="l"/>
            <a:r>
              <a:rPr lang="id-ID" dirty="0"/>
              <a:t>06/03/2017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4938" y="6406716"/>
            <a:ext cx="580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F4E79"/>
                </a:solidFill>
              </a:defRPr>
            </a:lvl1pPr>
          </a:lstStyle>
          <a:p>
            <a:fld id="{9E0E0167-63BD-46DD-9C26-622BA394704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TextBox 27"/>
          <p:cNvSpPr txBox="1"/>
          <p:nvPr userDrawn="1"/>
        </p:nvSpPr>
        <p:spPr>
          <a:xfrm>
            <a:off x="534475" y="6532443"/>
            <a:ext cx="1863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0" dirty="0">
                <a:solidFill>
                  <a:schemeClr val="bg1"/>
                </a:solidFill>
              </a:rPr>
              <a:t>www.batan.go.id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87208" y="-21265"/>
            <a:ext cx="3159083" cy="6909189"/>
          </a:xfrm>
          <a:custGeom>
            <a:avLst/>
            <a:gdLst>
              <a:gd name="connsiteX0" fmla="*/ 0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0 w 3127185"/>
              <a:gd name="connsiteY4" fmla="*/ 0 h 6887923"/>
              <a:gd name="connsiteX0" fmla="*/ 2902689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2902689 w 3127185"/>
              <a:gd name="connsiteY4" fmla="*/ 0 h 6887923"/>
              <a:gd name="connsiteX0" fmla="*/ 2934587 w 3159083"/>
              <a:gd name="connsiteY0" fmla="*/ 0 h 6909188"/>
              <a:gd name="connsiteX1" fmla="*/ 3159083 w 3159083"/>
              <a:gd name="connsiteY1" fmla="*/ 0 h 6909188"/>
              <a:gd name="connsiteX2" fmla="*/ 3159083 w 3159083"/>
              <a:gd name="connsiteY2" fmla="*/ 6887923 h 6909188"/>
              <a:gd name="connsiteX3" fmla="*/ 0 w 3159083"/>
              <a:gd name="connsiteY3" fmla="*/ 6909188 h 6909188"/>
              <a:gd name="connsiteX4" fmla="*/ 2934587 w 3159083"/>
              <a:gd name="connsiteY4" fmla="*/ 0 h 6909188"/>
              <a:gd name="connsiteX0" fmla="*/ 2934587 w 3159083"/>
              <a:gd name="connsiteY0" fmla="*/ 0 h 6909189"/>
              <a:gd name="connsiteX1" fmla="*/ 3159083 w 3159083"/>
              <a:gd name="connsiteY1" fmla="*/ 0 h 6909189"/>
              <a:gd name="connsiteX2" fmla="*/ 213865 w 3159083"/>
              <a:gd name="connsiteY2" fmla="*/ 6909189 h 6909189"/>
              <a:gd name="connsiteX3" fmla="*/ 0 w 3159083"/>
              <a:gd name="connsiteY3" fmla="*/ 6909188 h 6909189"/>
              <a:gd name="connsiteX4" fmla="*/ 2934587 w 3159083"/>
              <a:gd name="connsiteY4" fmla="*/ 0 h 69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083" h="6909189">
                <a:moveTo>
                  <a:pt x="2934587" y="0"/>
                </a:moveTo>
                <a:lnTo>
                  <a:pt x="3159083" y="0"/>
                </a:lnTo>
                <a:lnTo>
                  <a:pt x="213865" y="6909189"/>
                </a:lnTo>
                <a:lnTo>
                  <a:pt x="0" y="6909188"/>
                </a:lnTo>
                <a:lnTo>
                  <a:pt x="29345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22744"/>
            <a:ext cx="7886700" cy="495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29" y="158520"/>
            <a:ext cx="488413" cy="6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6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1420" y="1062616"/>
            <a:ext cx="7206681" cy="2929413"/>
          </a:xfrm>
        </p:spPr>
        <p:txBody>
          <a:bodyPr/>
          <a:lstStyle/>
          <a:p>
            <a:r>
              <a:rPr lang="en-US" sz="3800" dirty="0"/>
              <a:t>IMPROVING THE COMPETENCIES OF RESEARCH LIBRARIANS THROUGH WEBINAR IN THE COVID-19 </a:t>
            </a:r>
            <a:br>
              <a:rPr lang="en-US" sz="3800" dirty="0"/>
            </a:br>
            <a:r>
              <a:rPr lang="en-US" sz="3800" dirty="0"/>
              <a:t>PANDEMIC ERA</a:t>
            </a:r>
            <a:endParaRPr lang="id-ID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2809" y="4886975"/>
            <a:ext cx="3297460" cy="1073408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Noeraida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Rochani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Nani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Rahayu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Anggiana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Rohandi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Yusuf</a:t>
            </a:r>
          </a:p>
          <a:p>
            <a:r>
              <a:rPr lang="en-US" sz="1900" b="1" i="1" dirty="0"/>
              <a:t>Librarian</a:t>
            </a:r>
            <a:endParaRPr lang="id-ID" sz="1900" b="1" i="1" dirty="0"/>
          </a:p>
          <a:p>
            <a:r>
              <a:rPr lang="id-ID" dirty="0"/>
              <a:t>Email:</a:t>
            </a:r>
            <a:r>
              <a:rPr lang="en-US" dirty="0"/>
              <a:t> noerda@batan.go.id</a:t>
            </a:r>
          </a:p>
          <a:p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2454" y="5096185"/>
            <a:ext cx="3378960" cy="1173986"/>
          </a:xfrm>
        </p:spPr>
        <p:txBody>
          <a:bodyPr>
            <a:normAutofit lnSpcReduction="10000"/>
          </a:bodyPr>
          <a:lstStyle/>
          <a:p>
            <a:r>
              <a:rPr lang="id-ID" dirty="0"/>
              <a:t>Disampaikan pada</a:t>
            </a:r>
            <a:r>
              <a:rPr lang="en-US" dirty="0"/>
              <a:t>:</a:t>
            </a:r>
          </a:p>
          <a:p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Conference On Library And Information Science 2021</a:t>
            </a:r>
          </a:p>
          <a:p>
            <a:r>
              <a:rPr lang="en-ID" dirty="0" err="1"/>
              <a:t>Selasa</a:t>
            </a:r>
            <a:r>
              <a:rPr lang="en-ID" dirty="0"/>
              <a:t> / 7 September 2021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35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50"/>
    </mc:Choice>
    <mc:Fallback xmlns="">
      <p:transition spd="slow" advTm="265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EE43E3-494B-497D-8BCD-1DF4E27D4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417205"/>
              </p:ext>
            </p:extLst>
          </p:nvPr>
        </p:nvGraphicFramePr>
        <p:xfrm>
          <a:off x="131448" y="1149058"/>
          <a:ext cx="8769956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FC909-3778-483C-9D3A-69BDFA916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7485B4F-577C-4AD2-BAC4-108504D7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Research Method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97619AB-AD61-4834-A989-5AA8F171A0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641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691DA1C-40E4-48B1-B1A5-562156931DAA}"/>
              </a:ext>
            </a:extLst>
          </p:cNvPr>
          <p:cNvSpPr txBox="1">
            <a:spLocks/>
          </p:cNvSpPr>
          <p:nvPr/>
        </p:nvSpPr>
        <p:spPr>
          <a:xfrm>
            <a:off x="2712488" y="1383886"/>
            <a:ext cx="385626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r>
              <a:rPr lang="en-ID" sz="2400" dirty="0">
                <a:latin typeface="Book Antiqua" panose="02040602050305030304" pitchFamily="18" charset="0"/>
              </a:rPr>
              <a:t>Respondent Distribution</a:t>
            </a: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FD6DAB01-669F-4C21-912C-462DB02A4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994710"/>
            <a:ext cx="7486650" cy="3857625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</p:pic>
    </p:spTree>
    <p:extLst>
      <p:ext uri="{BB962C8B-B14F-4D97-AF65-F5344CB8AC3E}">
        <p14:creationId xmlns:p14="http://schemas.microsoft.com/office/powerpoint/2010/main" val="376031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691DA1C-40E4-48B1-B1A5-562156931DAA}"/>
              </a:ext>
            </a:extLst>
          </p:cNvPr>
          <p:cNvSpPr txBox="1">
            <a:spLocks/>
          </p:cNvSpPr>
          <p:nvPr/>
        </p:nvSpPr>
        <p:spPr>
          <a:xfrm>
            <a:off x="2712488" y="1383886"/>
            <a:ext cx="3324418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D" sz="2400" dirty="0">
                <a:latin typeface="Book Antiqua" panose="02040602050305030304" pitchFamily="18" charset="0"/>
              </a:rPr>
              <a:t>Respondent's position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0B68FA-A726-4283-B087-DCF34CFA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42" y="1912680"/>
            <a:ext cx="7980007" cy="342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59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691DA1C-40E4-48B1-B1A5-562156931DAA}"/>
              </a:ext>
            </a:extLst>
          </p:cNvPr>
          <p:cNvSpPr txBox="1">
            <a:spLocks/>
          </p:cNvSpPr>
          <p:nvPr/>
        </p:nvSpPr>
        <p:spPr>
          <a:xfrm>
            <a:off x="2429264" y="1371601"/>
            <a:ext cx="4285471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D" sz="2400" dirty="0">
                <a:latin typeface="Book Antiqua" panose="02040602050305030304" pitchFamily="18" charset="0"/>
              </a:rPr>
              <a:t>Respondent's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F8330-715E-4838-A3AB-8E42F610D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58805"/>
            <a:ext cx="7635902" cy="361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88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691DA1C-40E4-48B1-B1A5-562156931DAA}"/>
              </a:ext>
            </a:extLst>
          </p:cNvPr>
          <p:cNvSpPr txBox="1">
            <a:spLocks/>
          </p:cNvSpPr>
          <p:nvPr/>
        </p:nvSpPr>
        <p:spPr>
          <a:xfrm>
            <a:off x="933902" y="1012841"/>
            <a:ext cx="711384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latin typeface="Book Antiqua" panose="02040602050305030304" pitchFamily="18" charset="0"/>
              </a:rPr>
              <a:t>Librarian activities while work from home</a:t>
            </a:r>
            <a:endParaRPr lang="en-ID" sz="2600" dirty="0">
              <a:latin typeface="Book Antiqua" panose="0204060205030503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9E7E8-3303-4251-B59F-B9A7BD1C3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00" y="1534028"/>
            <a:ext cx="7024200" cy="4489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8734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691DA1C-40E4-48B1-B1A5-562156931DAA}"/>
              </a:ext>
            </a:extLst>
          </p:cNvPr>
          <p:cNvSpPr txBox="1">
            <a:spLocks/>
          </p:cNvSpPr>
          <p:nvPr/>
        </p:nvSpPr>
        <p:spPr>
          <a:xfrm>
            <a:off x="1436915" y="1035699"/>
            <a:ext cx="5689143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latin typeface="Book Antiqua" panose="02040602050305030304" pitchFamily="18" charset="0"/>
              </a:rPr>
              <a:t>Librarian activities while WFH</a:t>
            </a:r>
            <a:endParaRPr lang="en-ID" sz="2600" dirty="0"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764ED-2C85-46BC-9248-5E2C88A3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8" y="1751729"/>
            <a:ext cx="8761444" cy="390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937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B3C4C-F768-4AC3-9A3C-E63A00BFD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2B044-3217-4D2D-971A-640E41C320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F47F2E4-05ED-4BA7-B2D7-A47B0D23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37126DB-5C6C-4420-9AA2-83BC034EF07A}"/>
              </a:ext>
            </a:extLst>
          </p:cNvPr>
          <p:cNvSpPr txBox="1">
            <a:spLocks/>
          </p:cNvSpPr>
          <p:nvPr/>
        </p:nvSpPr>
        <p:spPr>
          <a:xfrm>
            <a:off x="1343609" y="940844"/>
            <a:ext cx="5689143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latin typeface="Book Antiqua" panose="02040602050305030304" pitchFamily="18" charset="0"/>
              </a:rPr>
              <a:t>Librarian activities while WFH</a:t>
            </a:r>
            <a:endParaRPr lang="en-ID" sz="2600" dirty="0">
              <a:latin typeface="Book Antiqua" panose="020406020503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76A18-C442-4C03-8812-955827A6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34" y="1468714"/>
            <a:ext cx="7802131" cy="44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5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948E4B3-2BB8-47B6-A37F-9C3D0F15E1F5}"/>
              </a:ext>
            </a:extLst>
          </p:cNvPr>
          <p:cNvSpPr txBox="1">
            <a:spLocks/>
          </p:cNvSpPr>
          <p:nvPr/>
        </p:nvSpPr>
        <p:spPr>
          <a:xfrm>
            <a:off x="628650" y="1080802"/>
            <a:ext cx="770167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ook Antiqua" panose="02040602050305030304" pitchFamily="18" charset="0"/>
              </a:rPr>
              <a:t>Frequency of librarians attending training per year during the period 2017-2019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7EB68-A78E-4D15-A5C7-489A5116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13" y="1700407"/>
            <a:ext cx="7338430" cy="4399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87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948E4B3-2BB8-47B6-A37F-9C3D0F15E1F5}"/>
              </a:ext>
            </a:extLst>
          </p:cNvPr>
          <p:cNvSpPr txBox="1">
            <a:spLocks/>
          </p:cNvSpPr>
          <p:nvPr/>
        </p:nvSpPr>
        <p:spPr>
          <a:xfrm>
            <a:off x="625470" y="1108794"/>
            <a:ext cx="770167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ook Antiqua" panose="02040602050305030304" pitchFamily="18" charset="0"/>
              </a:rPr>
              <a:t>Frequency of librarians attending training per year during the period 2017-2019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5ED52-5587-410F-AEEE-280E795E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0" y="1979271"/>
            <a:ext cx="8111418" cy="3581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469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948E4B3-2BB8-47B6-A37F-9C3D0F15E1F5}"/>
              </a:ext>
            </a:extLst>
          </p:cNvPr>
          <p:cNvSpPr txBox="1">
            <a:spLocks/>
          </p:cNvSpPr>
          <p:nvPr/>
        </p:nvSpPr>
        <p:spPr>
          <a:xfrm>
            <a:off x="625470" y="1108794"/>
            <a:ext cx="770167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ook Antiqua" panose="02040602050305030304" pitchFamily="18" charset="0"/>
              </a:rPr>
              <a:t>Frequency of librarians attending seminar per year during the period 2017-2019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827F1-73A6-4E64-9CC2-CB283854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82" y="1982542"/>
            <a:ext cx="8497036" cy="311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65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9E4B26-5D1B-49ED-A703-5DE945056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573013"/>
              </p:ext>
            </p:extLst>
          </p:nvPr>
        </p:nvGraphicFramePr>
        <p:xfrm>
          <a:off x="854607" y="1033993"/>
          <a:ext cx="6871140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4169304-FB88-4DBE-B0B8-EB616F5E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Presentation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E21FE-5A3D-45C9-A03C-B04D61B022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22771-6C4E-4803-A7B4-38C2E761E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</a:t>
            </a:fld>
            <a:endParaRPr lang="id-ID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9DB96A-5E66-4CD3-A34E-CFE986C1E7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0"/>
    </mc:Choice>
    <mc:Fallback xmlns="">
      <p:transition spd="slow" advTm="16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948E4B3-2BB8-47B6-A37F-9C3D0F15E1F5}"/>
              </a:ext>
            </a:extLst>
          </p:cNvPr>
          <p:cNvSpPr txBox="1">
            <a:spLocks/>
          </p:cNvSpPr>
          <p:nvPr/>
        </p:nvSpPr>
        <p:spPr>
          <a:xfrm>
            <a:off x="523469" y="1069107"/>
            <a:ext cx="770167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ook Antiqua" panose="02040602050305030304" pitchFamily="18" charset="0"/>
              </a:rPr>
              <a:t>Frequency of librarians attending seminar per year during the period 2017-2019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366C8A-D4A6-49BF-B581-F08CA619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86" y="1622256"/>
            <a:ext cx="8304245" cy="458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948E4B3-2BB8-47B6-A37F-9C3D0F15E1F5}"/>
              </a:ext>
            </a:extLst>
          </p:cNvPr>
          <p:cNvSpPr txBox="1">
            <a:spLocks/>
          </p:cNvSpPr>
          <p:nvPr/>
        </p:nvSpPr>
        <p:spPr>
          <a:xfrm>
            <a:off x="523469" y="1069107"/>
            <a:ext cx="770167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ook Antiqua" panose="02040602050305030304" pitchFamily="18" charset="0"/>
              </a:rPr>
              <a:t>Frequency of librarians attending seminar per year during the period 2017-2019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EA6C6-51CB-4A4A-89EE-50A58AFA9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6" y="1875045"/>
            <a:ext cx="8705461" cy="30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8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948E4B3-2BB8-47B6-A37F-9C3D0F15E1F5}"/>
              </a:ext>
            </a:extLst>
          </p:cNvPr>
          <p:cNvSpPr txBox="1">
            <a:spLocks/>
          </p:cNvSpPr>
          <p:nvPr/>
        </p:nvSpPr>
        <p:spPr>
          <a:xfrm>
            <a:off x="523469" y="1069107"/>
            <a:ext cx="770167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ook Antiqua" panose="02040602050305030304" pitchFamily="18" charset="0"/>
              </a:rPr>
              <a:t>Frequency of attending weekly webinars in 2020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30213-CAB5-45D2-9CDE-70DDD720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00250"/>
            <a:ext cx="857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00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23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948E4B3-2BB8-47B6-A37F-9C3D0F15E1F5}"/>
              </a:ext>
            </a:extLst>
          </p:cNvPr>
          <p:cNvSpPr txBox="1">
            <a:spLocks/>
          </p:cNvSpPr>
          <p:nvPr/>
        </p:nvSpPr>
        <p:spPr>
          <a:xfrm>
            <a:off x="523469" y="1069107"/>
            <a:ext cx="770167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ook Antiqua" panose="02040602050305030304" pitchFamily="18" charset="0"/>
              </a:rPr>
              <a:t>Frequency of attending weekly webinars in 2020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9DC50-7ABA-452C-BBBD-382B5CE9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32" y="1624059"/>
            <a:ext cx="8515349" cy="428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1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24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948E4B3-2BB8-47B6-A37F-9C3D0F15E1F5}"/>
              </a:ext>
            </a:extLst>
          </p:cNvPr>
          <p:cNvSpPr txBox="1">
            <a:spLocks/>
          </p:cNvSpPr>
          <p:nvPr/>
        </p:nvSpPr>
        <p:spPr>
          <a:xfrm>
            <a:off x="523469" y="1069107"/>
            <a:ext cx="770167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ook Antiqua" panose="02040602050305030304" pitchFamily="18" charset="0"/>
              </a:rPr>
              <a:t>Frequency of attending weekly webinars in 2020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B5EDB-D76E-4FA6-BEBA-A44625E95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" y="1725240"/>
            <a:ext cx="8425543" cy="281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99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25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948E4B3-2BB8-47B6-A37F-9C3D0F15E1F5}"/>
              </a:ext>
            </a:extLst>
          </p:cNvPr>
          <p:cNvSpPr txBox="1">
            <a:spLocks/>
          </p:cNvSpPr>
          <p:nvPr/>
        </p:nvSpPr>
        <p:spPr>
          <a:xfrm>
            <a:off x="523469" y="1069107"/>
            <a:ext cx="770167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ook Antiqua" panose="02040602050305030304" pitchFamily="18" charset="0"/>
              </a:rPr>
              <a:t>The material/topics most interested by librarians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E3E1E8-367B-421D-85E8-CC49501F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32" y="1574863"/>
            <a:ext cx="7292950" cy="44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7363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948E4B3-2BB8-47B6-A37F-9C3D0F15E1F5}"/>
              </a:ext>
            </a:extLst>
          </p:cNvPr>
          <p:cNvSpPr txBox="1">
            <a:spLocks/>
          </p:cNvSpPr>
          <p:nvPr/>
        </p:nvSpPr>
        <p:spPr>
          <a:xfrm>
            <a:off x="523469" y="1069107"/>
            <a:ext cx="770167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ook Antiqua" panose="02040602050305030304" pitchFamily="18" charset="0"/>
              </a:rPr>
              <a:t>The material/topics most useful by librarians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B86CC9-9047-453F-8863-E70DC0750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486" y="1632751"/>
            <a:ext cx="7029642" cy="448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27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948E4B3-2BB8-47B6-A37F-9C3D0F15E1F5}"/>
              </a:ext>
            </a:extLst>
          </p:cNvPr>
          <p:cNvSpPr txBox="1">
            <a:spLocks/>
          </p:cNvSpPr>
          <p:nvPr/>
        </p:nvSpPr>
        <p:spPr>
          <a:xfrm>
            <a:off x="523469" y="1069107"/>
            <a:ext cx="7701674" cy="433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Book Antiqua" panose="02040602050305030304" pitchFamily="18" charset="0"/>
              </a:rPr>
              <a:t>Obstacles when participating in webinars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43"/>
            <a:ext cx="5689143" cy="765546"/>
          </a:xfrm>
        </p:spPr>
        <p:txBody>
          <a:bodyPr/>
          <a:lstStyle/>
          <a:p>
            <a:pPr lvl="0"/>
            <a:r>
              <a:rPr lang="en-ID" dirty="0"/>
              <a:t>RESULTS AND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4BE27-A7CB-412F-9711-3667ACD93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5" y="1502122"/>
            <a:ext cx="8145624" cy="4650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3149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44D52B-9A91-423C-AD4D-569E0334C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21" y="1149243"/>
            <a:ext cx="8797656" cy="49542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Book Antiqua" panose="02040602050305030304" pitchFamily="18" charset="0"/>
              </a:rPr>
              <a:t>Even during the Covid-19 pandemic, research librarians at LPNK RISTEK continue to work and learn to improve competence by participating in webinar.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Book Antiqua" panose="02040602050305030304" pitchFamily="18" charset="0"/>
              </a:rPr>
              <a:t>Webinars are much more attended by librarians than off-line seminars and training.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Book Antiqua" panose="02040602050305030304" pitchFamily="18" charset="0"/>
              </a:rPr>
              <a:t>According to librarians, the most interesting and useful topics are the development of library science, documentation and information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Book Antiqua" panose="02040602050305030304" pitchFamily="18" charset="0"/>
              </a:rPr>
              <a:t>The topic of less interest is about Research Data Management 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Book Antiqua" panose="02040602050305030304" pitchFamily="18" charset="0"/>
              </a:rPr>
              <a:t>    Research Data Services.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Book Antiqua" panose="02040602050305030304" pitchFamily="18" charset="0"/>
              </a:rPr>
              <a:t>It is necessary to research why librarians are less interested in participating in webinars on Research Data Management or Research Data Services.</a:t>
            </a:r>
            <a:endParaRPr lang="en-ID" sz="2000" dirty="0">
              <a:latin typeface="Book Antiqua" panose="0204060205030503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7D22937-845B-478A-9839-F66ECEFC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dirty="0"/>
              <a:t>CONCLUSION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274A42A-9E0B-4009-B335-C7418FE0C0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19FC8-E6AF-4E1A-B1D9-67C31317E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0404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691894" y="4889062"/>
            <a:ext cx="1241971" cy="296043"/>
            <a:chOff x="3379170" y="4241784"/>
            <a:chExt cx="1241971" cy="29604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170" y="4253518"/>
              <a:ext cx="283062" cy="28430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610928" y="4241784"/>
              <a:ext cx="10102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@humasbatan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56449" y="4889374"/>
            <a:ext cx="2172409" cy="295419"/>
            <a:chOff x="3458854" y="5206387"/>
            <a:chExt cx="2172409" cy="2954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854" y="5218744"/>
              <a:ext cx="284309" cy="28306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724972" y="5206387"/>
              <a:ext cx="19062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badan_tenaga_nuklir_nasional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42215" y="4895552"/>
            <a:ext cx="1227095" cy="283062"/>
            <a:chOff x="1327137" y="4941745"/>
            <a:chExt cx="1227095" cy="2830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137" y="4941745"/>
              <a:ext cx="283062" cy="28306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601727" y="4944777"/>
              <a:ext cx="9525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Humas Batan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51442" y="4894929"/>
            <a:ext cx="1213540" cy="284309"/>
            <a:chOff x="3715993" y="4778745"/>
            <a:chExt cx="1213540" cy="2843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993" y="4778745"/>
              <a:ext cx="284309" cy="284309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977028" y="4782400"/>
              <a:ext cx="9525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Humas Batan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59026" y="2657282"/>
            <a:ext cx="5225947" cy="1543436"/>
            <a:chOff x="1959763" y="2215818"/>
            <a:chExt cx="5225947" cy="15434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763" y="2215818"/>
              <a:ext cx="1256826" cy="154343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flipH="1">
              <a:off x="3358800" y="2294689"/>
              <a:ext cx="45719" cy="138569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404518" y="2215818"/>
              <a:ext cx="3781192" cy="1464566"/>
              <a:chOff x="3404518" y="2215818"/>
              <a:chExt cx="3781192" cy="146456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404518" y="2215818"/>
                <a:ext cx="3781191" cy="3516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id-ID" sz="1600" b="1" dirty="0">
                    <a:solidFill>
                      <a:srgbClr val="1F4E79"/>
                    </a:solidFill>
                    <a:latin typeface="Arial Narrow" panose="020B0606020202030204" pitchFamily="34" charset="0"/>
                  </a:rPr>
                  <a:t>BADAN TENAGA NUKLIR NASIONAL</a:t>
                </a:r>
                <a:endParaRPr lang="id-ID" sz="1600" dirty="0">
                  <a:solidFill>
                    <a:srgbClr val="1F4E79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525085" y="2708556"/>
                <a:ext cx="3660625" cy="283062"/>
                <a:chOff x="3525085" y="2708556"/>
                <a:chExt cx="3660625" cy="283062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085" y="2708556"/>
                  <a:ext cx="284309" cy="283062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3878652" y="2711588"/>
                  <a:ext cx="3307058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200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Jl. Kuningan Barat, Mampang Prapatan Jakarta, 12710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525708" y="3396075"/>
                <a:ext cx="1817318" cy="284309"/>
                <a:chOff x="3525708" y="3396075"/>
                <a:chExt cx="1817318" cy="284309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708" y="3396075"/>
                  <a:ext cx="283062" cy="284309"/>
                </a:xfrm>
                <a:prstGeom prst="rect">
                  <a:avLst/>
                </a:prstGeom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3878652" y="3399730"/>
                  <a:ext cx="146437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d-ID" sz="1200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humas@batan.go.id</a:t>
                  </a:r>
                  <a:endParaRPr lang="sv-SE" sz="1200" dirty="0">
                    <a:solidFill>
                      <a:srgbClr val="1F4E79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3525708" y="3051372"/>
                <a:ext cx="3660002" cy="284629"/>
                <a:chOff x="3525708" y="3051372"/>
                <a:chExt cx="3660002" cy="284629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3878652" y="3051372"/>
                  <a:ext cx="3307058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id-ID" sz="1200" dirty="0">
                      <a:solidFill>
                        <a:srgbClr val="1F4E79"/>
                      </a:solidFill>
                      <a:latin typeface="Arial Narrow" panose="020B0606020202030204" pitchFamily="34" charset="0"/>
                    </a:rPr>
                    <a:t>(021) 525 1109 | Fax. (021) 525 1110</a:t>
                  </a:r>
                  <a:endParaRPr lang="sv-SE" sz="1200" dirty="0">
                    <a:solidFill>
                      <a:srgbClr val="1F4E79"/>
                    </a:solidFill>
                    <a:latin typeface="Arial Narrow" panose="020B0606020202030204" pitchFamily="34" charset="0"/>
                  </a:endParaRPr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708" y="3051692"/>
                  <a:ext cx="283062" cy="28430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1EFE4741-4171-4AA6-AAA4-E33BC2A7C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EDAC3544-5745-4175-BADD-F242914B73E3}"/>
              </a:ext>
            </a:extLst>
          </p:cNvPr>
          <p:cNvSpPr txBox="1">
            <a:spLocks/>
          </p:cNvSpPr>
          <p:nvPr/>
        </p:nvSpPr>
        <p:spPr>
          <a:xfrm>
            <a:off x="1859187" y="1327362"/>
            <a:ext cx="5689143" cy="7655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D" sz="5000" dirty="0">
                <a:solidFill>
                  <a:srgbClr val="591D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5855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3A1C909-C308-4F5C-B1EA-7A2E3F8E2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349625"/>
              </p:ext>
            </p:extLst>
          </p:nvPr>
        </p:nvGraphicFramePr>
        <p:xfrm>
          <a:off x="628650" y="1222375"/>
          <a:ext cx="7886700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88A588-B701-483B-9F5D-7C2AEAAE5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"/>
    </mc:Choice>
    <mc:Fallback xmlns="">
      <p:transition spd="slow" advTm="6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8" y="2518741"/>
            <a:ext cx="2775696" cy="2193405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916742" y="3462894"/>
            <a:ext cx="1370408" cy="276999"/>
            <a:chOff x="3916742" y="3462894"/>
            <a:chExt cx="1370408" cy="276999"/>
          </a:xfrm>
        </p:grpSpPr>
        <p:sp>
          <p:nvSpPr>
            <p:cNvPr id="23" name="Rectangle 22"/>
            <p:cNvSpPr/>
            <p:nvPr/>
          </p:nvSpPr>
          <p:spPr>
            <a:xfrm>
              <a:off x="4276937" y="3462894"/>
              <a:ext cx="10102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@humasbatan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742" y="3480853"/>
              <a:ext cx="274333" cy="241081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3915702" y="4252803"/>
            <a:ext cx="2267526" cy="279551"/>
            <a:chOff x="3915702" y="4252803"/>
            <a:chExt cx="2267526" cy="279551"/>
          </a:xfrm>
        </p:grpSpPr>
        <p:sp>
          <p:nvSpPr>
            <p:cNvPr id="25" name="Rectangle 24"/>
            <p:cNvSpPr/>
            <p:nvPr/>
          </p:nvSpPr>
          <p:spPr>
            <a:xfrm>
              <a:off x="4276937" y="4255355"/>
              <a:ext cx="19062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badan_tenaga_nuklir_nasional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702" y="4252803"/>
              <a:ext cx="276412" cy="276412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994677" y="3853692"/>
            <a:ext cx="1234765" cy="276999"/>
            <a:chOff x="3994677" y="3853692"/>
            <a:chExt cx="1234765" cy="276999"/>
          </a:xfrm>
        </p:grpSpPr>
        <p:sp>
          <p:nvSpPr>
            <p:cNvPr id="28" name="Rectangle 27"/>
            <p:cNvSpPr/>
            <p:nvPr/>
          </p:nvSpPr>
          <p:spPr>
            <a:xfrm>
              <a:off x="4276937" y="3853692"/>
              <a:ext cx="9525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Humas Batan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677" y="3853692"/>
              <a:ext cx="118462" cy="249394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3937524" y="3023894"/>
            <a:ext cx="1803787" cy="276999"/>
            <a:chOff x="3937524" y="3023894"/>
            <a:chExt cx="1803787" cy="276999"/>
          </a:xfrm>
        </p:grpSpPr>
        <p:sp>
          <p:nvSpPr>
            <p:cNvPr id="19" name="Rectangle 18"/>
            <p:cNvSpPr/>
            <p:nvPr/>
          </p:nvSpPr>
          <p:spPr>
            <a:xfrm>
              <a:off x="4276937" y="3023894"/>
              <a:ext cx="14643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humas@batan.go.id</a:t>
              </a:r>
              <a:endParaRPr lang="sv-SE" sz="1200" dirty="0">
                <a:solidFill>
                  <a:srgbClr val="1F4E79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524" y="3041853"/>
              <a:ext cx="232768" cy="241081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3978051" y="4632917"/>
            <a:ext cx="1251391" cy="276999"/>
            <a:chOff x="3978051" y="4632917"/>
            <a:chExt cx="1251391" cy="276999"/>
          </a:xfrm>
        </p:grpSpPr>
        <p:sp>
          <p:nvSpPr>
            <p:cNvPr id="32" name="Rectangle 31"/>
            <p:cNvSpPr/>
            <p:nvPr/>
          </p:nvSpPr>
          <p:spPr>
            <a:xfrm>
              <a:off x="4276937" y="4632917"/>
              <a:ext cx="9525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Humas Batan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051" y="4678934"/>
              <a:ext cx="151715" cy="184967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968283" y="2232639"/>
            <a:ext cx="3615712" cy="276999"/>
            <a:chOff x="3968283" y="2232639"/>
            <a:chExt cx="3615712" cy="276999"/>
          </a:xfrm>
        </p:grpSpPr>
        <p:sp>
          <p:nvSpPr>
            <p:cNvPr id="17" name="Rectangle 16"/>
            <p:cNvSpPr/>
            <p:nvPr/>
          </p:nvSpPr>
          <p:spPr>
            <a:xfrm>
              <a:off x="4276937" y="2232639"/>
              <a:ext cx="33070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Jl. Kuningan Barat, Mampang Prapatan Jakarta, 12710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283" y="2248104"/>
              <a:ext cx="171250" cy="246068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290564" y="3397149"/>
            <a:ext cx="172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>
                <a:solidFill>
                  <a:schemeClr val="bg1"/>
                </a:solidFill>
              </a:rPr>
              <a:t>contact us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937524" y="2601113"/>
            <a:ext cx="3646471" cy="304653"/>
            <a:chOff x="3937524" y="2601113"/>
            <a:chExt cx="3646471" cy="304653"/>
          </a:xfrm>
        </p:grpSpPr>
        <p:sp>
          <p:nvSpPr>
            <p:cNvPr id="18" name="Rectangle 17"/>
            <p:cNvSpPr/>
            <p:nvPr/>
          </p:nvSpPr>
          <p:spPr>
            <a:xfrm>
              <a:off x="4276937" y="2601113"/>
              <a:ext cx="330705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2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(021) 525 1109 | Fax. (021) 525 1110</a:t>
              </a:r>
              <a:endParaRPr lang="sv-SE" sz="1200" dirty="0">
                <a:solidFill>
                  <a:srgbClr val="1F4E79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524" y="2642324"/>
              <a:ext cx="245552" cy="263442"/>
            </a:xfrm>
            <a:prstGeom prst="rect">
              <a:avLst/>
            </a:prstGeom>
          </p:spPr>
        </p:pic>
      </p:grp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3F87F45D-FECC-4715-A312-41136FB383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23131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dirty="0"/>
              <a:t>Librarian Competency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EE445B2-9B6F-4052-9454-2AB421102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027212"/>
              </p:ext>
            </p:extLst>
          </p:nvPr>
        </p:nvGraphicFramePr>
        <p:xfrm>
          <a:off x="628650" y="1222375"/>
          <a:ext cx="7886700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8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59"/>
            <a:ext cx="7934938" cy="765546"/>
          </a:xfrm>
        </p:spPr>
        <p:txBody>
          <a:bodyPr/>
          <a:lstStyle/>
          <a:p>
            <a:pPr lvl="0"/>
            <a:r>
              <a:rPr lang="id-ID" sz="2200" dirty="0">
                <a:effectLst/>
                <a:latin typeface="Book Antiqua" panose="02040602050305030304" pitchFamily="18" charset="0"/>
                <a:ea typeface="Cambria" panose="02040503050406030204" pitchFamily="18" charset="0"/>
              </a:rPr>
              <a:t>Canadian Assocation </a:t>
            </a:r>
            <a:r>
              <a:rPr lang="en-US" sz="2200" dirty="0">
                <a:effectLst/>
                <a:latin typeface="Book Antiqua" panose="02040602050305030304" pitchFamily="18" charset="0"/>
                <a:ea typeface="Cambria" panose="02040503050406030204" pitchFamily="18" charset="0"/>
              </a:rPr>
              <a:t>of </a:t>
            </a:r>
            <a:r>
              <a:rPr lang="id-ID" sz="2200" dirty="0">
                <a:effectLst/>
                <a:latin typeface="Book Antiqua" panose="02040602050305030304" pitchFamily="18" charset="0"/>
                <a:ea typeface="Cambria" panose="02040503050406030204" pitchFamily="18" charset="0"/>
              </a:rPr>
              <a:t>Research Librar</a:t>
            </a:r>
            <a:r>
              <a:rPr lang="en-US" sz="2200" dirty="0" err="1">
                <a:effectLst/>
                <a:latin typeface="Book Antiqua" panose="02040602050305030304" pitchFamily="18" charset="0"/>
                <a:ea typeface="Cambria" panose="02040503050406030204" pitchFamily="18" charset="0"/>
              </a:rPr>
              <a:t>ies</a:t>
            </a:r>
            <a:r>
              <a:rPr lang="en-US" sz="2200" dirty="0">
                <a:effectLst/>
                <a:latin typeface="Book Antiqua" panose="02040602050305030304" pitchFamily="18" charset="0"/>
                <a:ea typeface="Cambria" panose="02040503050406030204" pitchFamily="18" charset="0"/>
              </a:rPr>
              <a:t> (CARL)</a:t>
            </a:r>
            <a:r>
              <a:rPr lang="en-US" sz="22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Book Antiqua" panose="0204060205030503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(seven) core competencies for research librarians</a:t>
            </a:r>
            <a:endParaRPr lang="en-ID" sz="2200" dirty="0">
              <a:latin typeface="Book Antiqua" panose="020406020503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500041F-381B-424B-BC21-02317980F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299244"/>
              </p:ext>
            </p:extLst>
          </p:nvPr>
        </p:nvGraphicFramePr>
        <p:xfrm>
          <a:off x="532957" y="1222375"/>
          <a:ext cx="7886700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44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dirty="0"/>
              <a:t>Webinar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EE445B2-9B6F-4052-9454-2AB421102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487807"/>
              </p:ext>
            </p:extLst>
          </p:nvPr>
        </p:nvGraphicFramePr>
        <p:xfrm>
          <a:off x="628650" y="1222375"/>
          <a:ext cx="7886700" cy="49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214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59"/>
            <a:ext cx="7934938" cy="765546"/>
          </a:xfrm>
        </p:spPr>
        <p:txBody>
          <a:bodyPr/>
          <a:lstStyle/>
          <a:p>
            <a:pPr lvl="0"/>
            <a:r>
              <a:rPr lang="en-ID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Benefits of webinars </a:t>
            </a:r>
            <a:r>
              <a:rPr lang="en-ID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Silvianita</a:t>
            </a:r>
            <a:r>
              <a:rPr lang="en-ID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&amp; </a:t>
            </a:r>
            <a:r>
              <a:rPr lang="en-ID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Yulianto</a:t>
            </a:r>
            <a:r>
              <a:rPr lang="en-ID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ID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2020)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500041F-381B-424B-BC21-02317980F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776199"/>
              </p:ext>
            </p:extLst>
          </p:nvPr>
        </p:nvGraphicFramePr>
        <p:xfrm>
          <a:off x="411258" y="1055079"/>
          <a:ext cx="8321484" cy="514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95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D" dirty="0"/>
              <a:t>Previous research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/>
              <a:t>0</a:t>
            </a:r>
            <a:r>
              <a:rPr lang="en-US"/>
              <a:t>7</a:t>
            </a:r>
            <a:r>
              <a:rPr lang="id-ID"/>
              <a:t>/0</a:t>
            </a:r>
            <a:r>
              <a:rPr lang="en-US"/>
              <a:t>9</a:t>
            </a:r>
            <a:r>
              <a:rPr lang="id-ID"/>
              <a:t>/20</a:t>
            </a:r>
            <a:r>
              <a:rPr lang="en-US"/>
              <a:t>21</a:t>
            </a:r>
            <a:endParaRPr lang="id-ID" dirty="0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2CC64BE8-33A6-4544-9E7C-AAE6F97B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63" y="1139001"/>
            <a:ext cx="8663474" cy="480421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93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443DB4-80C2-4B22-9F6C-B0A4A0C6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59"/>
            <a:ext cx="7934938" cy="765546"/>
          </a:xfrm>
        </p:spPr>
        <p:txBody>
          <a:bodyPr/>
          <a:lstStyle/>
          <a:p>
            <a:pPr lvl="0"/>
            <a:r>
              <a:rPr lang="en-ID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PURPOSES RESEARCH</a:t>
            </a:r>
            <a:endParaRPr lang="en-ID" sz="2400" dirty="0">
              <a:latin typeface="Book Antiqua" panose="020406020503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9332-F185-400F-927A-76A6334F7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A8ACC5-49BA-43FE-9454-EF7317449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6307" y="6406716"/>
            <a:ext cx="2222204" cy="365125"/>
          </a:xfrm>
        </p:spPr>
        <p:txBody>
          <a:bodyPr/>
          <a:lstStyle/>
          <a:p>
            <a:pPr algn="l"/>
            <a:r>
              <a:rPr lang="id-ID" dirty="0"/>
              <a:t>0</a:t>
            </a:r>
            <a:r>
              <a:rPr lang="en-US" dirty="0"/>
              <a:t>7</a:t>
            </a:r>
            <a:r>
              <a:rPr lang="id-ID" dirty="0"/>
              <a:t>/0</a:t>
            </a:r>
            <a:r>
              <a:rPr lang="en-US" dirty="0"/>
              <a:t>9</a:t>
            </a:r>
            <a:r>
              <a:rPr lang="id-ID" dirty="0"/>
              <a:t>/20</a:t>
            </a:r>
            <a:r>
              <a:rPr lang="en-US" dirty="0"/>
              <a:t>21</a:t>
            </a:r>
            <a:endParaRPr lang="id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500041F-381B-424B-BC21-02317980F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807243"/>
              </p:ext>
            </p:extLst>
          </p:nvPr>
        </p:nvGraphicFramePr>
        <p:xfrm>
          <a:off x="411258" y="1055079"/>
          <a:ext cx="8321484" cy="514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43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3421</TotalTime>
  <Words>1115</Words>
  <Application>Microsoft Office PowerPoint</Application>
  <PresentationFormat>On-screen Show (4:3)</PresentationFormat>
  <Paragraphs>175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Book Antiqua</vt:lpstr>
      <vt:lpstr>Calibri</vt:lpstr>
      <vt:lpstr>Cambria</vt:lpstr>
      <vt:lpstr>Franklin Gothic Medium Cond</vt:lpstr>
      <vt:lpstr>Times New Roman</vt:lpstr>
      <vt:lpstr>Office Theme</vt:lpstr>
      <vt:lpstr>IMPROVING THE COMPETENCIES OF RESEARCH LIBRARIANS THROUGH WEBINAR IN THE COVID-19  PANDEMIC ERA</vt:lpstr>
      <vt:lpstr>Scope of Presentation</vt:lpstr>
      <vt:lpstr>Introduction</vt:lpstr>
      <vt:lpstr>Librarian Competency</vt:lpstr>
      <vt:lpstr>Canadian Assocation of Research Libraries (CARL)  7 (seven) core competencies for research librarians</vt:lpstr>
      <vt:lpstr>Webinar</vt:lpstr>
      <vt:lpstr>Benefits of webinars Silvianita &amp; Yulianto (2020)</vt:lpstr>
      <vt:lpstr>Previous research</vt:lpstr>
      <vt:lpstr>PURPOSES RESEARCH</vt:lpstr>
      <vt:lpstr>Research Method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172</cp:revision>
  <dcterms:created xsi:type="dcterms:W3CDTF">2017-03-06T06:24:12Z</dcterms:created>
  <dcterms:modified xsi:type="dcterms:W3CDTF">2021-09-03T03:12:51Z</dcterms:modified>
</cp:coreProperties>
</file>