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61EC-90BA-4457-BA02-3950EDC01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55A95-CD68-4395-9261-FCD05966E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C1A3C-B520-4947-8415-20B2F053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C7ED3-4BF5-401C-AB62-F4F96744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08CCF-9CE8-4A0F-B763-BDABED00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19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9B70-7E8E-4044-B876-961F710E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9262C-8AE4-4081-BB2C-949A9E234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4AC7C-33CA-47E7-A2BD-DB050278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5DA72-EA89-4718-B7E4-32B1706D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DD362-B292-440F-A3F5-49F557A4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227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B8D976-4DA6-40B8-A599-B2EE7305D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0D723-36EE-4864-B816-5B942979B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36184-4E32-4152-A6D3-515BFAD1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ECBF2-FC7A-4C16-9C48-6EA11F17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C1167-850B-4859-B5EA-DE087675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535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8A09-37D2-4775-9FF0-24F11208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730C-E1F5-4A53-AF42-D8EB252B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0ECD4-CE3E-46C6-A033-D0B0B629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1BDC5-FFA5-4EC0-95F4-D25DEACE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C9CA7-3B4B-4E8E-AB76-1BC4FAD5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505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3C21-8E77-47B9-AFC9-0254AAD2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6E79C-BF52-4800-B9BF-1F3A3D34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F64B-ADE7-4ED3-900A-829D7E9B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F9F3B-5872-4C68-8863-3A23C02A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47A1A-D08B-4FDC-9B9C-FFC5A5F8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134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47BB-8B3E-4681-A5A1-736A1460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05BF7-AB34-4A5B-B02A-80DCCED00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2634E-4159-4012-84E7-AB1003158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C358D-7B0E-48D9-9856-DF98AF5F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EA89B-1E3D-49E9-8060-3740F492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610D2-E0A7-43F1-9D38-6DB93C6B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748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46E8-9B2C-4DB1-B5D7-929ADA0E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6F6AE-7CA9-4418-84AA-05C8A4F18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80CEA-CFB1-406E-895D-33198CAAF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BE797-CBF1-486C-B9A8-4ED2951A1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9D862-181A-44A0-A8D9-42053D6FA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3B090-5632-4FFF-AB7A-D8FE237D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0E859-3C72-40C9-9D44-7908B70D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A90B2-D4DA-461A-9BA4-1A2382BA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64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E0BC8-20C2-4442-8299-825A51AB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617CB-2B1D-4B18-B856-AA9E3FC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1073F-88E9-4283-A251-A4DE7175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4F9B9-107A-4D60-9181-CFB59B5D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258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F3A08-B19B-4033-98C4-6BB2B1D5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3BF0B-C042-47FD-9025-5013AD30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CA7A6-84CF-441E-8E76-F54EEDB9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633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0806-7638-4835-BFB4-E00BA849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DD699-BC7B-46FE-8470-EAD95822C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6C6B8-09A0-40DC-954C-194848E1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C2F53-DE34-4FD7-8735-DA0B3C79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B9029-3C69-4E81-80BD-6456E8CA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D54B7-3552-49D2-A28C-2FBF6CBD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879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343D-4916-48FD-A313-33591C56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3173BB-0C8A-4156-A694-0AABF2BDD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6630E-B21C-4C8C-ACE5-1DC88E965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2FB19-6C40-41DF-8CCB-0F125294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D00FB-132F-4D6A-8B68-E8B11BEC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C9F78-AC94-4DE2-A6F5-4222B556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820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73897-142D-4774-857E-73B014B6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CF15C-9E9F-4BB1-A971-83A98E2DD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9A5F3-B370-4D95-A7D5-693E2878F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74339-1F9B-44CC-BA45-D91B605DC9A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9F96F-4472-4ACC-A16F-F333B7C19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B403-7D2D-49C8-9122-D5B207103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48BA4-9A82-45F7-81F7-CA19DEE6B2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054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3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8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8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2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5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8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6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3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2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1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3CF-9D35-48CF-AC6A-694793A00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92553-F3B0-4D64-85FC-F5076FF59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911A3-5A3B-4116-9D3F-0EDEF2EF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9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 nurfadhilah</dc:creator>
  <cp:lastModifiedBy>HP</cp:lastModifiedBy>
  <cp:revision>1</cp:revision>
  <dcterms:created xsi:type="dcterms:W3CDTF">2021-09-01T03:33:13Z</dcterms:created>
  <dcterms:modified xsi:type="dcterms:W3CDTF">2021-09-03T03:17:40Z</dcterms:modified>
</cp:coreProperties>
</file>